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1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5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9650-C484-47DD-AAFA-B8031F0261F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FC94-76A3-4B89-8189-6E5FDA53A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78483" y="1345357"/>
            <a:ext cx="3396340" cy="2534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0673" y="1338944"/>
            <a:ext cx="3396341" cy="2547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289" y="1338944"/>
            <a:ext cx="3396345" cy="25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16" y="665014"/>
            <a:ext cx="2699660" cy="2024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0" t="15646" r="30182" b="1191"/>
          <a:stretch/>
        </p:blipFill>
        <p:spPr>
          <a:xfrm>
            <a:off x="4872596" y="665017"/>
            <a:ext cx="3037116" cy="40494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16" y="2689760"/>
            <a:ext cx="2699659" cy="20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1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05736" y="2121146"/>
            <a:ext cx="3224634" cy="2418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35558" y="2121147"/>
            <a:ext cx="3224634" cy="2418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" t="16232" r="33909" b="19402"/>
          <a:stretch/>
        </p:blipFill>
        <p:spPr>
          <a:xfrm rot="5400000">
            <a:off x="535072" y="2121146"/>
            <a:ext cx="3224635" cy="2418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2" y="182659"/>
            <a:ext cx="7718961" cy="13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73" y="577677"/>
            <a:ext cx="2816538" cy="2112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59" y="577677"/>
            <a:ext cx="2816538" cy="2112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39593" y="3080287"/>
            <a:ext cx="2112405" cy="1584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73" y="2816236"/>
            <a:ext cx="2803824" cy="2102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9593" y="841728"/>
            <a:ext cx="2112406" cy="1584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73" y="2816236"/>
            <a:ext cx="2816539" cy="21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 Shatamraj (COMMS-EGM)</dc:creator>
  <cp:lastModifiedBy>Anith Shatamraj (COMMS-EGM)</cp:lastModifiedBy>
  <cp:revision>10</cp:revision>
  <dcterms:created xsi:type="dcterms:W3CDTF">2018-11-03T08:59:29Z</dcterms:created>
  <dcterms:modified xsi:type="dcterms:W3CDTF">2018-11-03T09:53:10Z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AN315691@wipro.com</vt:lpwstr>
  </property>
  <property fmtid="{D5CDD505-2E9C-101B-9397-08002B2CF9AE}" pid="6" name="MSIP_Label_a3599e32-523d-45cf-80c8-50d522cc3338_SetDate">
    <vt:lpwstr>2018-11-03T14:31:13.9242080+05:30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