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E27A-13AA-4E04-A6A4-2AD5514C63C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99D8-FF17-44F9-91B2-09E6410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9" t="1202" r="15630" b="874"/>
          <a:stretch/>
        </p:blipFill>
        <p:spPr>
          <a:xfrm>
            <a:off x="6239496" y="973778"/>
            <a:ext cx="2573976" cy="3431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7" t="16177" r="18289" b="1470"/>
          <a:stretch/>
        </p:blipFill>
        <p:spPr>
          <a:xfrm>
            <a:off x="3508170" y="973778"/>
            <a:ext cx="2573976" cy="3431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848" y="1402774"/>
            <a:ext cx="3431968" cy="25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427512"/>
            <a:ext cx="2830286" cy="2122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2734295"/>
            <a:ext cx="2830286" cy="2122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4092" y="981199"/>
            <a:ext cx="4429497" cy="33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 Shatamraj (COMMS-EGM)</dc:creator>
  <cp:lastModifiedBy>Anith Shatamraj (COMMS-EGM)</cp:lastModifiedBy>
  <cp:revision>5</cp:revision>
  <dcterms:created xsi:type="dcterms:W3CDTF">2018-11-03T09:54:27Z</dcterms:created>
  <dcterms:modified xsi:type="dcterms:W3CDTF">2018-11-03T10:05:11Z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AN315691@wipro.com</vt:lpwstr>
  </property>
  <property fmtid="{D5CDD505-2E9C-101B-9397-08002B2CF9AE}" pid="6" name="MSIP_Label_a3599e32-523d-45cf-80c8-50d522cc3338_SetDate">
    <vt:lpwstr>2018-11-03T15:29:38.0379454+05:30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