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9144000" cy="5486400"/>
  <p:notesSz cx="6858000" cy="9144000"/>
  <p:defaultTextStyle>
    <a:defPPr>
      <a:defRPr lang="en-US"/>
    </a:defPPr>
    <a:lvl1pPr marL="0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7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0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2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5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07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79" algn="l" defTabSz="457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9559-BD58-4EC4-AB1C-DE7424C5708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1D95-0DE3-40A2-8ED9-7E62DDB2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664" y="1494804"/>
            <a:ext cx="3028208" cy="2271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195948" y="1494804"/>
            <a:ext cx="3028208" cy="2271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1481" y="1494802"/>
            <a:ext cx="3028210" cy="22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0151" y="2818362"/>
            <a:ext cx="3014348" cy="2260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5" t="7452" r="4364" b="12156"/>
          <a:stretch/>
        </p:blipFill>
        <p:spPr>
          <a:xfrm>
            <a:off x="1510151" y="360169"/>
            <a:ext cx="3014348" cy="22607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67" y="2818362"/>
            <a:ext cx="3014348" cy="2260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67" y="360169"/>
            <a:ext cx="3014348" cy="22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78" y="1091810"/>
            <a:ext cx="4037609" cy="30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37863" y="2918022"/>
            <a:ext cx="2337151" cy="1754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17238" r="18487" b="20789"/>
          <a:stretch/>
        </p:blipFill>
        <p:spPr>
          <a:xfrm rot="5400000">
            <a:off x="4275695" y="2930966"/>
            <a:ext cx="2315065" cy="1754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3" y="2626735"/>
            <a:ext cx="3118422" cy="2338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4933" y="555942"/>
            <a:ext cx="2243004" cy="17545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2" t="31849" r="8268" b="3151"/>
          <a:stretch/>
        </p:blipFill>
        <p:spPr>
          <a:xfrm>
            <a:off x="1330033" y="311728"/>
            <a:ext cx="3118422" cy="22430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1725" y="556179"/>
            <a:ext cx="2243005" cy="17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t="1263" r="1263" b="9807"/>
          <a:stretch/>
        </p:blipFill>
        <p:spPr>
          <a:xfrm rot="5400000">
            <a:off x="289618" y="1623355"/>
            <a:ext cx="2727638" cy="2045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97053" y="1623353"/>
            <a:ext cx="2727636" cy="20457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76" y="1282395"/>
            <a:ext cx="3637965" cy="27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4027" y="1570465"/>
            <a:ext cx="3018258" cy="2263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3240" y="1570470"/>
            <a:ext cx="3018262" cy="2263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4811" y="1570467"/>
            <a:ext cx="3018260" cy="22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2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 Shatamraj (COMMS-EGM)</dc:creator>
  <cp:lastModifiedBy>Anith Shatamraj (COMMS-EGM)</cp:lastModifiedBy>
  <cp:revision>20</cp:revision>
  <dcterms:created xsi:type="dcterms:W3CDTF">2018-11-03T07:14:47Z</dcterms:created>
  <dcterms:modified xsi:type="dcterms:W3CDTF">2018-11-03T09:29:59Z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AN315691@wipro.com</vt:lpwstr>
  </property>
  <property fmtid="{D5CDD505-2E9C-101B-9397-08002B2CF9AE}" pid="6" name="MSIP_Label_a3599e32-523d-45cf-80c8-50d522cc3338_SetDate">
    <vt:lpwstr>2018-11-03T13:58:51.0559880+05:30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