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Aldrich"/>
      <p:regular r:id="rId13"/>
    </p:embeddedFont>
    <p:embeddedFont>
      <p:font typeface="Poppins"/>
      <p:regular r:id="rId14"/>
      <p:bold r:id="rId15"/>
      <p:italic r:id="rId16"/>
      <p:boldItalic r:id="rId17"/>
    </p:embeddedFont>
    <p:embeddedFont>
      <p:font typeface="Abril Fatface"/>
      <p:regular r:id="rId18"/>
    </p:embeddedFont>
    <p:embeddedFont>
      <p:font typeface="Griffy"/>
      <p:regular r:id="rId19"/>
    </p:embeddedFont>
    <p:embeddedFont>
      <p:font typeface="Barlow Condensed"/>
      <p:regular r:id="rId20"/>
      <p:bold r:id="rId21"/>
      <p:italic r:id="rId22"/>
      <p:boldItalic r:id="rId23"/>
    </p:embeddedFont>
    <p:embeddedFont>
      <p:font typeface="Open Sans Medium"/>
      <p:regular r:id="rId24"/>
      <p:bold r:id="rId25"/>
      <p:italic r:id="rId26"/>
      <p:boldItalic r:id="rId27"/>
    </p:embeddedFont>
    <p:embeddedFont>
      <p:font typeface="Nova Square"/>
      <p:regular r:id="rId28"/>
    </p:embeddedFont>
    <p:embeddedFont>
      <p:font typeface="Homemade Apple"/>
      <p:regular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Condensed-regular.fntdata"/><Relationship Id="rId22" Type="http://schemas.openxmlformats.org/officeDocument/2006/relationships/font" Target="fonts/BarlowCondensed-italic.fntdata"/><Relationship Id="rId21" Type="http://schemas.openxmlformats.org/officeDocument/2006/relationships/font" Target="fonts/BarlowCondensed-bold.fntdata"/><Relationship Id="rId24" Type="http://schemas.openxmlformats.org/officeDocument/2006/relationships/font" Target="fonts/OpenSansMedium-regular.fntdata"/><Relationship Id="rId23" Type="http://schemas.openxmlformats.org/officeDocument/2006/relationships/font" Target="fonts/BarlowCondense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Medium-italic.fntdata"/><Relationship Id="rId25" Type="http://schemas.openxmlformats.org/officeDocument/2006/relationships/font" Target="fonts/OpenSansMedium-bold.fntdata"/><Relationship Id="rId28" Type="http://schemas.openxmlformats.org/officeDocument/2006/relationships/font" Target="fonts/NovaSquare-regular.fntdata"/><Relationship Id="rId27" Type="http://schemas.openxmlformats.org/officeDocument/2006/relationships/font" Target="fonts/OpenSans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omemadeAppl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font" Target="fonts/Aldrich-regular.fntdata"/><Relationship Id="rId12" Type="http://schemas.openxmlformats.org/officeDocument/2006/relationships/slide" Target="slides/slide7.xml"/><Relationship Id="rId15" Type="http://schemas.openxmlformats.org/officeDocument/2006/relationships/font" Target="fonts/Poppins-bold.fntdata"/><Relationship Id="rId14" Type="http://schemas.openxmlformats.org/officeDocument/2006/relationships/font" Target="fonts/Poppins-regular.fntdata"/><Relationship Id="rId17" Type="http://schemas.openxmlformats.org/officeDocument/2006/relationships/font" Target="fonts/Poppins-boldItalic.fntdata"/><Relationship Id="rId16" Type="http://schemas.openxmlformats.org/officeDocument/2006/relationships/font" Target="fonts/Poppins-italic.fntdata"/><Relationship Id="rId19" Type="http://schemas.openxmlformats.org/officeDocument/2006/relationships/font" Target="fonts/Griffy-regular.fntdata"/><Relationship Id="rId18" Type="http://schemas.openxmlformats.org/officeDocument/2006/relationships/font" Target="fonts/AbrilFatfac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2f8872b15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2f8872b15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Typically consists of series of steps, with each step representing the increase in the cumulative distribution due to an additional data point at that value.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2e7d136e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2e7d136e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2e827361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2e827361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2f574293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2f574293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2e8466a4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2e8466a4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2e8466a44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2e8466a44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 TargetMode="External"/><Relationship Id="rId3" Type="http://schemas.openxmlformats.org/officeDocument/2006/relationships/image" Target="../media/image2.png"/><Relationship Id="rId4" Type="http://schemas.openxmlformats.org/officeDocument/2006/relationships/hyperlink" Target="https://slidesmania.com/questions-powerpoint-google-slides/can-i-use-these-templates/" TargetMode="External"/><Relationship Id="rId11" Type="http://schemas.openxmlformats.org/officeDocument/2006/relationships/hyperlink" Target="https://www.instagram.com/slidesmania/" TargetMode="External"/><Relationship Id="rId10" Type="http://schemas.openxmlformats.org/officeDocument/2006/relationships/image" Target="../media/image4.png"/><Relationship Id="rId12" Type="http://schemas.openxmlformats.org/officeDocument/2006/relationships/image" Target="../media/image9.png"/><Relationship Id="rId9" Type="http://schemas.openxmlformats.org/officeDocument/2006/relationships/hyperlink" Target="https://www.pinterest.com/slidesmania/" TargetMode="External"/><Relationship Id="rId5" Type="http://schemas.openxmlformats.org/officeDocument/2006/relationships/hyperlink" Target="https://www.facebook.com/SlidesManiaSM/" TargetMode="External"/><Relationship Id="rId6" Type="http://schemas.openxmlformats.org/officeDocument/2006/relationships/image" Target="../media/image3.png"/><Relationship Id="rId7" Type="http://schemas.openxmlformats.org/officeDocument/2006/relationships/hyperlink" Target="https://twitter.com/SlidesManiaSM/" TargetMode="External"/><Relationship Id="rId8"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9" name="Shape 9"/>
        <p:cNvGrpSpPr/>
        <p:nvPr/>
      </p:nvGrpSpPr>
      <p:grpSpPr>
        <a:xfrm>
          <a:off x="0" y="0"/>
          <a:ext cx="0" cy="0"/>
          <a:chOff x="0" y="0"/>
          <a:chExt cx="0" cy="0"/>
        </a:xfrm>
      </p:grpSpPr>
      <p:sp>
        <p:nvSpPr>
          <p:cNvPr id="10" name="Google Shape;10;p2"/>
          <p:cNvSpPr txBox="1"/>
          <p:nvPr>
            <p:ph type="title"/>
          </p:nvPr>
        </p:nvSpPr>
        <p:spPr>
          <a:xfrm>
            <a:off x="4434050" y="2554850"/>
            <a:ext cx="5706900" cy="2627100"/>
          </a:xfrm>
          <a:prstGeom prst="rect">
            <a:avLst/>
          </a:prstGeom>
        </p:spPr>
        <p:txBody>
          <a:bodyPr anchorCtr="0" anchor="ctr" bIns="121900" lIns="121900" spcFirstLastPara="1" rIns="121900" wrap="square" tIns="121900">
            <a:noAutofit/>
          </a:bodyPr>
          <a:lstStyle>
            <a:lvl1pPr lvl="0" algn="r">
              <a:spcBef>
                <a:spcPts val="0"/>
              </a:spcBef>
              <a:spcAft>
                <a:spcPts val="0"/>
              </a:spcAft>
              <a:buSzPts val="4400"/>
              <a:buNone/>
              <a:defRPr sz="4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11" name="Google Shape;11;p2"/>
          <p:cNvSpPr txBox="1"/>
          <p:nvPr>
            <p:ph idx="1" type="subTitle"/>
          </p:nvPr>
        </p:nvSpPr>
        <p:spPr>
          <a:xfrm>
            <a:off x="4434000" y="5181900"/>
            <a:ext cx="5706900" cy="717900"/>
          </a:xfrm>
          <a:prstGeom prst="rect">
            <a:avLst/>
          </a:prstGeom>
        </p:spPr>
        <p:txBody>
          <a:bodyPr anchorCtr="0" anchor="t" bIns="121900" lIns="121900" spcFirstLastPara="1" rIns="121900" wrap="square" tIns="121900">
            <a:noAutofit/>
          </a:bodyPr>
          <a:lstStyle>
            <a:lvl1pPr lvl="0" algn="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p:txBody>
      </p:sp>
      <p:sp>
        <p:nvSpPr>
          <p:cNvPr id="12" name="Google Shape;12;p2"/>
          <p:cNvSpPr/>
          <p:nvPr/>
        </p:nvSpPr>
        <p:spPr>
          <a:xfrm>
            <a:off x="4213400" y="5984075"/>
            <a:ext cx="6222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0717625" y="6426350"/>
            <a:ext cx="14745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0717625" y="5990975"/>
            <a:ext cx="14745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0717625" y="5018375"/>
            <a:ext cx="1474500" cy="9726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0717625" y="1739000"/>
            <a:ext cx="1474500" cy="3279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 name="Google Shape;17;p2"/>
          <p:cNvSpPr/>
          <p:nvPr/>
        </p:nvSpPr>
        <p:spPr>
          <a:xfrm>
            <a:off x="10717625" y="496075"/>
            <a:ext cx="1474500" cy="1266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0717625" y="-3650"/>
            <a:ext cx="1474500" cy="499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369850" y="1744625"/>
            <a:ext cx="61056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0435575" y="1751500"/>
            <a:ext cx="420300" cy="3279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0140950" y="-10625"/>
            <a:ext cx="714900" cy="175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4" y="-10625"/>
            <a:ext cx="2109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8" y="424750"/>
            <a:ext cx="1105800" cy="13200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8" y="1744703"/>
            <a:ext cx="11058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 name="Google Shape;25;p2"/>
          <p:cNvSpPr/>
          <p:nvPr/>
        </p:nvSpPr>
        <p:spPr>
          <a:xfrm>
            <a:off x="48" y="2180080"/>
            <a:ext cx="1105800" cy="28437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5400000">
            <a:off x="1270152" y="3741350"/>
            <a:ext cx="1415100" cy="39552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5400000">
            <a:off x="844067" y="5582387"/>
            <a:ext cx="420900" cy="2109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105850" y="424675"/>
            <a:ext cx="2843700" cy="13200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109350" y="-10625"/>
            <a:ext cx="18354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105850" y="1744625"/>
            <a:ext cx="28437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105851" y="2180000"/>
            <a:ext cx="2843700" cy="28437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109351" y="6419375"/>
            <a:ext cx="18354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944754" y="-10625"/>
            <a:ext cx="2109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054054" y="-10625"/>
            <a:ext cx="4370100" cy="175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949550" y="424550"/>
            <a:ext cx="2109300" cy="13200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 name="Google Shape;36;p2"/>
          <p:cNvSpPr/>
          <p:nvPr/>
        </p:nvSpPr>
        <p:spPr>
          <a:xfrm>
            <a:off x="3947238" y="1744700"/>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947238" y="2180000"/>
            <a:ext cx="420300" cy="28437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947238" y="5011400"/>
            <a:ext cx="420300" cy="14151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 name="Google Shape;39;p2"/>
          <p:cNvSpPr/>
          <p:nvPr/>
        </p:nvSpPr>
        <p:spPr>
          <a:xfrm>
            <a:off x="3947238" y="6419375"/>
            <a:ext cx="4203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0429800" y="5018338"/>
            <a:ext cx="420300" cy="9726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1" name="Google Shape;41;p2"/>
          <p:cNvSpPr/>
          <p:nvPr/>
        </p:nvSpPr>
        <p:spPr>
          <a:xfrm>
            <a:off x="10429788" y="59910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125352" y="6419350"/>
            <a:ext cx="42990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370051" y="6419350"/>
            <a:ext cx="1755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0435550" y="64263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txBox="1"/>
          <p:nvPr/>
        </p:nvSpPr>
        <p:spPr>
          <a:xfrm rot="5400000">
            <a:off x="-679350" y="57413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193" name="Shape 193"/>
        <p:cNvGrpSpPr/>
        <p:nvPr/>
      </p:nvGrpSpPr>
      <p:grpSpPr>
        <a:xfrm>
          <a:off x="0" y="0"/>
          <a:ext cx="0" cy="0"/>
          <a:chOff x="0" y="0"/>
          <a:chExt cx="0" cy="0"/>
        </a:xfrm>
      </p:grpSpPr>
      <p:sp>
        <p:nvSpPr>
          <p:cNvPr id="194" name="Google Shape;194;p11"/>
          <p:cNvSpPr/>
          <p:nvPr/>
        </p:nvSpPr>
        <p:spPr>
          <a:xfrm>
            <a:off x="2431525" y="431100"/>
            <a:ext cx="420300" cy="5995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1373557" y="4427450"/>
            <a:ext cx="1057800" cy="199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422600" y="0"/>
            <a:ext cx="11349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11768850"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12" y="75"/>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0" y="435375"/>
            <a:ext cx="420300" cy="40095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0" y="4427439"/>
            <a:ext cx="420300" cy="199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1" name="Google Shape;201;p11"/>
          <p:cNvSpPr/>
          <p:nvPr/>
        </p:nvSpPr>
        <p:spPr>
          <a:xfrm>
            <a:off x="11763075"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2" name="Google Shape;202;p11"/>
          <p:cNvSpPr/>
          <p:nvPr/>
        </p:nvSpPr>
        <p:spPr>
          <a:xfrm>
            <a:off x="5943225" y="6422700"/>
            <a:ext cx="58227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11771700" y="5987411"/>
            <a:ext cx="420300" cy="8706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5"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420300" y="6422700"/>
            <a:ext cx="5523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419722" y="435375"/>
            <a:ext cx="2011800" cy="39921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416800" y="4427550"/>
            <a:ext cx="1416000" cy="199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418564" y="4427550"/>
            <a:ext cx="1416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rot="5400000">
            <a:off x="8547375" y="3211496"/>
            <a:ext cx="59961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rot="5400000">
            <a:off x="8516825" y="4031400"/>
            <a:ext cx="4301100" cy="13191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rot="5400000">
            <a:off x="9613252" y="830548"/>
            <a:ext cx="2109300" cy="13200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txBox="1"/>
          <p:nvPr>
            <p:ph type="title"/>
          </p:nvPr>
        </p:nvSpPr>
        <p:spPr>
          <a:xfrm>
            <a:off x="3025313" y="1630950"/>
            <a:ext cx="6809100" cy="31608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213" name="Google Shape;213;p11"/>
          <p:cNvSpPr txBox="1"/>
          <p:nvPr>
            <p:ph idx="1" type="body"/>
          </p:nvPr>
        </p:nvSpPr>
        <p:spPr>
          <a:xfrm>
            <a:off x="3072680" y="4813250"/>
            <a:ext cx="6694500" cy="15651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214" name="Google Shape;214;p11"/>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215" name="Shape 215"/>
        <p:cNvGrpSpPr/>
        <p:nvPr/>
      </p:nvGrpSpPr>
      <p:grpSpPr>
        <a:xfrm>
          <a:off x="0" y="0"/>
          <a:ext cx="0" cy="0"/>
          <a:chOff x="0" y="0"/>
          <a:chExt cx="0" cy="0"/>
        </a:xfrm>
      </p:grpSpPr>
      <p:sp>
        <p:nvSpPr>
          <p:cNvPr id="216" name="Google Shape;216;p12"/>
          <p:cNvSpPr/>
          <p:nvPr/>
        </p:nvSpPr>
        <p:spPr>
          <a:xfrm>
            <a:off x="416800" y="435375"/>
            <a:ext cx="3992100" cy="33765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
          <p:cNvSpPr/>
          <p:nvPr/>
        </p:nvSpPr>
        <p:spPr>
          <a:xfrm>
            <a:off x="2315450" y="5120507"/>
            <a:ext cx="2099100" cy="1302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2"/>
          <p:cNvSpPr/>
          <p:nvPr/>
        </p:nvSpPr>
        <p:spPr>
          <a:xfrm>
            <a:off x="422600" y="0"/>
            <a:ext cx="11349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
          <p:cNvSpPr/>
          <p:nvPr/>
        </p:nvSpPr>
        <p:spPr>
          <a:xfrm>
            <a:off x="11768850"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2"/>
          <p:cNvSpPr/>
          <p:nvPr/>
        </p:nvSpPr>
        <p:spPr>
          <a:xfrm>
            <a:off x="-12" y="75"/>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2"/>
          <p:cNvSpPr/>
          <p:nvPr/>
        </p:nvSpPr>
        <p:spPr>
          <a:xfrm>
            <a:off x="0" y="435375"/>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0" y="5120500"/>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6440200" y="6422700"/>
            <a:ext cx="53256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11771700"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420300" y="6422700"/>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422600" y="3811850"/>
            <a:ext cx="3992100" cy="1302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416800" y="5120572"/>
            <a:ext cx="2809800" cy="1302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txBox="1"/>
          <p:nvPr>
            <p:ph idx="1" type="subTitle"/>
          </p:nvPr>
        </p:nvSpPr>
        <p:spPr>
          <a:xfrm>
            <a:off x="5056205" y="1155775"/>
            <a:ext cx="5905500" cy="606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accent1"/>
              </a:buClr>
              <a:buSzPts val="1800"/>
              <a:buNone/>
              <a:defRPr b="1" sz="1800">
                <a:solidFill>
                  <a:schemeClr val="accent1"/>
                </a:solidFill>
              </a:defRPr>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30" name="Google Shape;230;p12"/>
          <p:cNvSpPr txBox="1"/>
          <p:nvPr>
            <p:ph idx="2" type="subTitle"/>
          </p:nvPr>
        </p:nvSpPr>
        <p:spPr>
          <a:xfrm>
            <a:off x="5056205" y="2760668"/>
            <a:ext cx="5905500" cy="606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accent2"/>
              </a:buClr>
              <a:buSzPts val="1800"/>
              <a:buNone/>
              <a:defRPr b="1" sz="1800">
                <a:solidFill>
                  <a:schemeClr val="accent2"/>
                </a:solidFill>
              </a:defRPr>
            </a:lvl1pPr>
            <a:lvl2pPr lvl="1" rtl="0">
              <a:spcBef>
                <a:spcPts val="2100"/>
              </a:spcBef>
              <a:spcAft>
                <a:spcPts val="0"/>
              </a:spcAft>
              <a:buClr>
                <a:schemeClr val="accent2"/>
              </a:buClr>
              <a:buSzPts val="1800"/>
              <a:buNone/>
              <a:defRPr b="1" sz="1800">
                <a:solidFill>
                  <a:schemeClr val="accent2"/>
                </a:solidFill>
              </a:defRPr>
            </a:lvl2pPr>
            <a:lvl3pPr lvl="2" rtl="0">
              <a:spcBef>
                <a:spcPts val="2100"/>
              </a:spcBef>
              <a:spcAft>
                <a:spcPts val="0"/>
              </a:spcAft>
              <a:buClr>
                <a:schemeClr val="accent2"/>
              </a:buClr>
              <a:buSzPts val="1800"/>
              <a:buNone/>
              <a:defRPr b="1" sz="1800">
                <a:solidFill>
                  <a:schemeClr val="accent2"/>
                </a:solidFill>
              </a:defRPr>
            </a:lvl3pPr>
            <a:lvl4pPr lvl="3" rtl="0">
              <a:spcBef>
                <a:spcPts val="2100"/>
              </a:spcBef>
              <a:spcAft>
                <a:spcPts val="0"/>
              </a:spcAft>
              <a:buClr>
                <a:schemeClr val="accent2"/>
              </a:buClr>
              <a:buSzPts val="1800"/>
              <a:buNone/>
              <a:defRPr b="1" sz="1800">
                <a:solidFill>
                  <a:schemeClr val="accent2"/>
                </a:solidFill>
              </a:defRPr>
            </a:lvl4pPr>
            <a:lvl5pPr lvl="4" rtl="0">
              <a:spcBef>
                <a:spcPts val="2100"/>
              </a:spcBef>
              <a:spcAft>
                <a:spcPts val="0"/>
              </a:spcAft>
              <a:buClr>
                <a:schemeClr val="accent2"/>
              </a:buClr>
              <a:buSzPts val="1800"/>
              <a:buNone/>
              <a:defRPr b="1" sz="1800">
                <a:solidFill>
                  <a:schemeClr val="accent2"/>
                </a:solidFill>
              </a:defRPr>
            </a:lvl5pPr>
            <a:lvl6pPr lvl="5" rtl="0">
              <a:spcBef>
                <a:spcPts val="2100"/>
              </a:spcBef>
              <a:spcAft>
                <a:spcPts val="0"/>
              </a:spcAft>
              <a:buClr>
                <a:schemeClr val="accent2"/>
              </a:buClr>
              <a:buSzPts val="1800"/>
              <a:buNone/>
              <a:defRPr b="1" sz="1800">
                <a:solidFill>
                  <a:schemeClr val="accent2"/>
                </a:solidFill>
              </a:defRPr>
            </a:lvl6pPr>
            <a:lvl7pPr lvl="6" rtl="0">
              <a:spcBef>
                <a:spcPts val="2100"/>
              </a:spcBef>
              <a:spcAft>
                <a:spcPts val="0"/>
              </a:spcAft>
              <a:buClr>
                <a:schemeClr val="accent2"/>
              </a:buClr>
              <a:buSzPts val="1800"/>
              <a:buNone/>
              <a:defRPr b="1" sz="1800">
                <a:solidFill>
                  <a:schemeClr val="accent2"/>
                </a:solidFill>
              </a:defRPr>
            </a:lvl7pPr>
            <a:lvl8pPr lvl="7" rtl="0">
              <a:spcBef>
                <a:spcPts val="2100"/>
              </a:spcBef>
              <a:spcAft>
                <a:spcPts val="0"/>
              </a:spcAft>
              <a:buClr>
                <a:schemeClr val="accent2"/>
              </a:buClr>
              <a:buSzPts val="1800"/>
              <a:buNone/>
              <a:defRPr b="1" sz="1800">
                <a:solidFill>
                  <a:schemeClr val="accent2"/>
                </a:solidFill>
              </a:defRPr>
            </a:lvl8pPr>
            <a:lvl9pPr lvl="8" rtl="0">
              <a:spcBef>
                <a:spcPts val="2100"/>
              </a:spcBef>
              <a:spcAft>
                <a:spcPts val="2100"/>
              </a:spcAft>
              <a:buClr>
                <a:schemeClr val="accent2"/>
              </a:buClr>
              <a:buSzPts val="1800"/>
              <a:buNone/>
              <a:defRPr b="1" sz="1800">
                <a:solidFill>
                  <a:schemeClr val="accent2"/>
                </a:solidFill>
              </a:defRPr>
            </a:lvl9pPr>
          </a:lstStyle>
          <a:p/>
        </p:txBody>
      </p:sp>
      <p:sp>
        <p:nvSpPr>
          <p:cNvPr id="231" name="Google Shape;231;p12"/>
          <p:cNvSpPr txBox="1"/>
          <p:nvPr>
            <p:ph idx="3" type="subTitle"/>
          </p:nvPr>
        </p:nvSpPr>
        <p:spPr>
          <a:xfrm>
            <a:off x="5056205" y="4365562"/>
            <a:ext cx="5905500" cy="606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accent3"/>
              </a:buClr>
              <a:buSzPts val="1800"/>
              <a:buNone/>
              <a:defRPr b="1" sz="1800">
                <a:solidFill>
                  <a:schemeClr val="accent3"/>
                </a:solidFill>
              </a:defRPr>
            </a:lvl1pPr>
            <a:lvl2pPr lvl="1" rtl="0">
              <a:spcBef>
                <a:spcPts val="2100"/>
              </a:spcBef>
              <a:spcAft>
                <a:spcPts val="0"/>
              </a:spcAft>
              <a:buClr>
                <a:schemeClr val="accent3"/>
              </a:buClr>
              <a:buSzPts val="1800"/>
              <a:buNone/>
              <a:defRPr b="1" sz="1800">
                <a:solidFill>
                  <a:schemeClr val="accent3"/>
                </a:solidFill>
              </a:defRPr>
            </a:lvl2pPr>
            <a:lvl3pPr lvl="2" rtl="0">
              <a:spcBef>
                <a:spcPts val="2100"/>
              </a:spcBef>
              <a:spcAft>
                <a:spcPts val="0"/>
              </a:spcAft>
              <a:buClr>
                <a:schemeClr val="accent3"/>
              </a:buClr>
              <a:buSzPts val="1800"/>
              <a:buNone/>
              <a:defRPr b="1" sz="1800">
                <a:solidFill>
                  <a:schemeClr val="accent3"/>
                </a:solidFill>
              </a:defRPr>
            </a:lvl3pPr>
            <a:lvl4pPr lvl="3" rtl="0">
              <a:spcBef>
                <a:spcPts val="2100"/>
              </a:spcBef>
              <a:spcAft>
                <a:spcPts val="0"/>
              </a:spcAft>
              <a:buClr>
                <a:schemeClr val="accent3"/>
              </a:buClr>
              <a:buSzPts val="1800"/>
              <a:buNone/>
              <a:defRPr b="1" sz="1800">
                <a:solidFill>
                  <a:schemeClr val="accent3"/>
                </a:solidFill>
              </a:defRPr>
            </a:lvl4pPr>
            <a:lvl5pPr lvl="4" rtl="0">
              <a:spcBef>
                <a:spcPts val="2100"/>
              </a:spcBef>
              <a:spcAft>
                <a:spcPts val="0"/>
              </a:spcAft>
              <a:buClr>
                <a:schemeClr val="accent3"/>
              </a:buClr>
              <a:buSzPts val="1800"/>
              <a:buNone/>
              <a:defRPr b="1" sz="1800">
                <a:solidFill>
                  <a:schemeClr val="accent3"/>
                </a:solidFill>
              </a:defRPr>
            </a:lvl5pPr>
            <a:lvl6pPr lvl="5" rtl="0">
              <a:spcBef>
                <a:spcPts val="2100"/>
              </a:spcBef>
              <a:spcAft>
                <a:spcPts val="0"/>
              </a:spcAft>
              <a:buClr>
                <a:schemeClr val="accent3"/>
              </a:buClr>
              <a:buSzPts val="1800"/>
              <a:buNone/>
              <a:defRPr b="1" sz="1800">
                <a:solidFill>
                  <a:schemeClr val="accent3"/>
                </a:solidFill>
              </a:defRPr>
            </a:lvl6pPr>
            <a:lvl7pPr lvl="6" rtl="0">
              <a:spcBef>
                <a:spcPts val="2100"/>
              </a:spcBef>
              <a:spcAft>
                <a:spcPts val="0"/>
              </a:spcAft>
              <a:buClr>
                <a:schemeClr val="accent3"/>
              </a:buClr>
              <a:buSzPts val="1800"/>
              <a:buNone/>
              <a:defRPr b="1" sz="1800">
                <a:solidFill>
                  <a:schemeClr val="accent3"/>
                </a:solidFill>
              </a:defRPr>
            </a:lvl7pPr>
            <a:lvl8pPr lvl="7" rtl="0">
              <a:spcBef>
                <a:spcPts val="2100"/>
              </a:spcBef>
              <a:spcAft>
                <a:spcPts val="0"/>
              </a:spcAft>
              <a:buClr>
                <a:schemeClr val="accent3"/>
              </a:buClr>
              <a:buSzPts val="1800"/>
              <a:buNone/>
              <a:defRPr b="1" sz="1800">
                <a:solidFill>
                  <a:schemeClr val="accent3"/>
                </a:solidFill>
              </a:defRPr>
            </a:lvl8pPr>
            <a:lvl9pPr lvl="8" rtl="0">
              <a:spcBef>
                <a:spcPts val="2100"/>
              </a:spcBef>
              <a:spcAft>
                <a:spcPts val="2100"/>
              </a:spcAft>
              <a:buClr>
                <a:schemeClr val="accent3"/>
              </a:buClr>
              <a:buSzPts val="1800"/>
              <a:buNone/>
              <a:defRPr b="1" sz="1800">
                <a:solidFill>
                  <a:schemeClr val="accent3"/>
                </a:solidFill>
              </a:defRPr>
            </a:lvl9pPr>
          </a:lstStyle>
          <a:p/>
        </p:txBody>
      </p:sp>
      <p:sp>
        <p:nvSpPr>
          <p:cNvPr id="232" name="Google Shape;232;p12"/>
          <p:cNvSpPr txBox="1"/>
          <p:nvPr>
            <p:ph type="title"/>
          </p:nvPr>
        </p:nvSpPr>
        <p:spPr>
          <a:xfrm>
            <a:off x="737450" y="932125"/>
            <a:ext cx="3362400" cy="23829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33" name="Google Shape;233;p12"/>
          <p:cNvSpPr txBox="1"/>
          <p:nvPr>
            <p:ph idx="4" type="body"/>
          </p:nvPr>
        </p:nvSpPr>
        <p:spPr>
          <a:xfrm>
            <a:off x="5056200" y="1593725"/>
            <a:ext cx="59055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234" name="Google Shape;234;p12"/>
          <p:cNvSpPr txBox="1"/>
          <p:nvPr>
            <p:ph idx="5" type="body"/>
          </p:nvPr>
        </p:nvSpPr>
        <p:spPr>
          <a:xfrm>
            <a:off x="5056200" y="3187188"/>
            <a:ext cx="59055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235" name="Google Shape;235;p12"/>
          <p:cNvSpPr txBox="1"/>
          <p:nvPr>
            <p:ph idx="6" type="body"/>
          </p:nvPr>
        </p:nvSpPr>
        <p:spPr>
          <a:xfrm>
            <a:off x="5056200" y="4778850"/>
            <a:ext cx="59064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236" name="Google Shape;236;p12"/>
          <p:cNvSpPr/>
          <p:nvPr/>
        </p:nvSpPr>
        <p:spPr>
          <a:xfrm>
            <a:off x="11763075" y="4426776"/>
            <a:ext cx="420300" cy="15606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11765938"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239" name="Shape 239"/>
        <p:cNvGrpSpPr/>
        <p:nvPr/>
      </p:nvGrpSpPr>
      <p:grpSpPr>
        <a:xfrm>
          <a:off x="0" y="0"/>
          <a:ext cx="0" cy="0"/>
          <a:chOff x="0" y="0"/>
          <a:chExt cx="0" cy="0"/>
        </a:xfrm>
      </p:grpSpPr>
      <p:sp>
        <p:nvSpPr>
          <p:cNvPr id="240" name="Google Shape;240;p13"/>
          <p:cNvSpPr/>
          <p:nvPr/>
        </p:nvSpPr>
        <p:spPr>
          <a:xfrm flipH="1">
            <a:off x="358362" y="75"/>
            <a:ext cx="30975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flipH="1">
            <a:off x="3217312" y="75"/>
            <a:ext cx="86349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flipH="1">
            <a:off x="2837"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flipH="1">
            <a:off x="11771700" y="75"/>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flipH="1">
            <a:off x="11771687" y="435375"/>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flipH="1">
            <a:off x="11771687" y="5120500"/>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flipH="1">
            <a:off x="8612"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7" name="Google Shape;247;p13"/>
          <p:cNvSpPr/>
          <p:nvPr/>
        </p:nvSpPr>
        <p:spPr>
          <a:xfrm flipH="1">
            <a:off x="5750"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flipH="1">
            <a:off x="-12"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flipH="1">
            <a:off x="11618083"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p:nvPr/>
        </p:nvSpPr>
        <p:spPr>
          <a:xfrm flipH="1">
            <a:off x="5751887" y="6422700"/>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252" name="Google Shape;252;p13"/>
          <p:cNvSpPr txBox="1"/>
          <p:nvPr>
            <p:ph idx="1" type="subTitle"/>
          </p:nvPr>
        </p:nvSpPr>
        <p:spPr>
          <a:xfrm>
            <a:off x="411275" y="5029775"/>
            <a:ext cx="44583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p:txBody>
      </p:sp>
      <p:sp>
        <p:nvSpPr>
          <p:cNvPr id="253" name="Google Shape;253;p13"/>
          <p:cNvSpPr/>
          <p:nvPr/>
        </p:nvSpPr>
        <p:spPr>
          <a:xfrm flipH="1">
            <a:off x="425875" y="6422700"/>
            <a:ext cx="59475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txBox="1"/>
          <p:nvPr/>
        </p:nvSpPr>
        <p:spPr>
          <a:xfrm rot="5400000">
            <a:off x="-679350" y="52841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Background image">
  <p:cSld name="CUSTOM_10">
    <p:spTree>
      <p:nvGrpSpPr>
        <p:cNvPr id="255" name="Shape 255"/>
        <p:cNvGrpSpPr/>
        <p:nvPr/>
      </p:nvGrpSpPr>
      <p:grpSpPr>
        <a:xfrm>
          <a:off x="0" y="0"/>
          <a:ext cx="0" cy="0"/>
          <a:chOff x="0" y="0"/>
          <a:chExt cx="0" cy="0"/>
        </a:xfrm>
      </p:grpSpPr>
      <p:sp>
        <p:nvSpPr>
          <p:cNvPr id="256" name="Google Shape;256;p14"/>
          <p:cNvSpPr/>
          <p:nvPr/>
        </p:nvSpPr>
        <p:spPr>
          <a:xfrm>
            <a:off x="8736125" y="75"/>
            <a:ext cx="30975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339775" y="75"/>
            <a:ext cx="86349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11768850"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12" y="75"/>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0" y="435375"/>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0" y="5120500"/>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11763075"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3" name="Google Shape;263;p14"/>
          <p:cNvSpPr/>
          <p:nvPr/>
        </p:nvSpPr>
        <p:spPr>
          <a:xfrm>
            <a:off x="11765938"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6440200" y="6422700"/>
            <a:ext cx="53256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11771700"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5"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420300" y="6422700"/>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txBox="1"/>
          <p:nvPr>
            <p:ph type="title"/>
          </p:nvPr>
        </p:nvSpPr>
        <p:spPr>
          <a:xfrm>
            <a:off x="7223375" y="2088000"/>
            <a:ext cx="4458300" cy="2377200"/>
          </a:xfrm>
          <a:prstGeom prst="rect">
            <a:avLst/>
          </a:prstGeom>
        </p:spPr>
        <p:txBody>
          <a:bodyPr anchorCtr="0" anchor="ctr" bIns="121900" lIns="121900" spcFirstLastPara="1" rIns="121900" wrap="square" tIns="121900">
            <a:noAutofit/>
          </a:bodyPr>
          <a:lstStyle>
            <a:lvl1pPr lvl="0" rtl="0" algn="r">
              <a:spcBef>
                <a:spcPts val="0"/>
              </a:spcBef>
              <a:spcAft>
                <a:spcPts val="0"/>
              </a:spcAft>
              <a:buClr>
                <a:schemeClr val="lt1"/>
              </a:buClr>
              <a:buSzPts val="6000"/>
              <a:buNone/>
              <a:defRPr sz="6000">
                <a:solidFill>
                  <a:schemeClr val="lt1"/>
                </a:solidFill>
              </a:defRPr>
            </a:lvl1pPr>
            <a:lvl2pPr lvl="1" rtl="0" algn="r">
              <a:spcBef>
                <a:spcPts val="0"/>
              </a:spcBef>
              <a:spcAft>
                <a:spcPts val="0"/>
              </a:spcAft>
              <a:buClr>
                <a:schemeClr val="lt1"/>
              </a:buClr>
              <a:buSzPts val="15000"/>
              <a:buNone/>
              <a:defRPr sz="15000">
                <a:solidFill>
                  <a:schemeClr val="lt1"/>
                </a:solidFill>
              </a:defRPr>
            </a:lvl2pPr>
            <a:lvl3pPr lvl="2" rtl="0" algn="r">
              <a:spcBef>
                <a:spcPts val="0"/>
              </a:spcBef>
              <a:spcAft>
                <a:spcPts val="0"/>
              </a:spcAft>
              <a:buClr>
                <a:schemeClr val="lt1"/>
              </a:buClr>
              <a:buSzPts val="15000"/>
              <a:buNone/>
              <a:defRPr sz="15000">
                <a:solidFill>
                  <a:schemeClr val="lt1"/>
                </a:solidFill>
              </a:defRPr>
            </a:lvl3pPr>
            <a:lvl4pPr lvl="3" rtl="0" algn="r">
              <a:spcBef>
                <a:spcPts val="0"/>
              </a:spcBef>
              <a:spcAft>
                <a:spcPts val="0"/>
              </a:spcAft>
              <a:buClr>
                <a:schemeClr val="lt1"/>
              </a:buClr>
              <a:buSzPts val="15000"/>
              <a:buNone/>
              <a:defRPr sz="15000">
                <a:solidFill>
                  <a:schemeClr val="lt1"/>
                </a:solidFill>
              </a:defRPr>
            </a:lvl4pPr>
            <a:lvl5pPr lvl="4" rtl="0" algn="r">
              <a:spcBef>
                <a:spcPts val="0"/>
              </a:spcBef>
              <a:spcAft>
                <a:spcPts val="0"/>
              </a:spcAft>
              <a:buClr>
                <a:schemeClr val="lt1"/>
              </a:buClr>
              <a:buSzPts val="15000"/>
              <a:buNone/>
              <a:defRPr sz="15000">
                <a:solidFill>
                  <a:schemeClr val="lt1"/>
                </a:solidFill>
              </a:defRPr>
            </a:lvl5pPr>
            <a:lvl6pPr lvl="5" rtl="0" algn="r">
              <a:spcBef>
                <a:spcPts val="0"/>
              </a:spcBef>
              <a:spcAft>
                <a:spcPts val="0"/>
              </a:spcAft>
              <a:buClr>
                <a:schemeClr val="lt1"/>
              </a:buClr>
              <a:buSzPts val="15000"/>
              <a:buNone/>
              <a:defRPr sz="15000">
                <a:solidFill>
                  <a:schemeClr val="lt1"/>
                </a:solidFill>
              </a:defRPr>
            </a:lvl6pPr>
            <a:lvl7pPr lvl="6" rtl="0" algn="r">
              <a:spcBef>
                <a:spcPts val="0"/>
              </a:spcBef>
              <a:spcAft>
                <a:spcPts val="0"/>
              </a:spcAft>
              <a:buClr>
                <a:schemeClr val="lt1"/>
              </a:buClr>
              <a:buSzPts val="15000"/>
              <a:buNone/>
              <a:defRPr sz="15000">
                <a:solidFill>
                  <a:schemeClr val="lt1"/>
                </a:solidFill>
              </a:defRPr>
            </a:lvl7pPr>
            <a:lvl8pPr lvl="7" rtl="0" algn="r">
              <a:spcBef>
                <a:spcPts val="0"/>
              </a:spcBef>
              <a:spcAft>
                <a:spcPts val="0"/>
              </a:spcAft>
              <a:buClr>
                <a:schemeClr val="lt1"/>
              </a:buClr>
              <a:buSzPts val="15000"/>
              <a:buNone/>
              <a:defRPr sz="15000">
                <a:solidFill>
                  <a:schemeClr val="lt1"/>
                </a:solidFill>
              </a:defRPr>
            </a:lvl8pPr>
            <a:lvl9pPr lvl="8" rtl="0" algn="r">
              <a:spcBef>
                <a:spcPts val="0"/>
              </a:spcBef>
              <a:spcAft>
                <a:spcPts val="0"/>
              </a:spcAft>
              <a:buClr>
                <a:schemeClr val="lt1"/>
              </a:buClr>
              <a:buSzPts val="15000"/>
              <a:buNone/>
              <a:defRPr sz="15000">
                <a:solidFill>
                  <a:schemeClr val="lt1"/>
                </a:solidFill>
              </a:defRPr>
            </a:lvl9pPr>
          </a:lstStyle>
          <a:p/>
        </p:txBody>
      </p:sp>
      <p:sp>
        <p:nvSpPr>
          <p:cNvPr id="269" name="Google Shape;269;p14"/>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270" name="Shape 270"/>
        <p:cNvGrpSpPr/>
        <p:nvPr/>
      </p:nvGrpSpPr>
      <p:grpSpPr>
        <a:xfrm>
          <a:off x="0" y="0"/>
          <a:ext cx="0" cy="0"/>
          <a:chOff x="0" y="0"/>
          <a:chExt cx="0" cy="0"/>
        </a:xfrm>
      </p:grpSpPr>
      <p:sp>
        <p:nvSpPr>
          <p:cNvPr id="271" name="Google Shape;271;p15"/>
          <p:cNvSpPr txBox="1"/>
          <p:nvPr>
            <p:ph hasCustomPrompt="1" type="title"/>
          </p:nvPr>
        </p:nvSpPr>
        <p:spPr>
          <a:xfrm>
            <a:off x="1712438" y="2223050"/>
            <a:ext cx="3510300" cy="1257300"/>
          </a:xfrm>
          <a:prstGeom prst="rect">
            <a:avLst/>
          </a:prstGeom>
        </p:spPr>
        <p:txBody>
          <a:bodyPr anchorCtr="0" anchor="b" bIns="121900" lIns="121900" spcFirstLastPara="1" rIns="121900" wrap="square" tIns="121900">
            <a:noAutofit/>
          </a:bodyPr>
          <a:lstStyle>
            <a:lvl1pPr lvl="0" rtl="0" algn="r">
              <a:spcBef>
                <a:spcPts val="0"/>
              </a:spcBef>
              <a:spcAft>
                <a:spcPts val="0"/>
              </a:spcAft>
              <a:buClr>
                <a:schemeClr val="accent1"/>
              </a:buClr>
              <a:buSzPts val="7000"/>
              <a:buNone/>
              <a:defRPr sz="7000">
                <a:solidFill>
                  <a:schemeClr val="accent1"/>
                </a:solidFill>
              </a:defRPr>
            </a:lvl1pPr>
            <a:lvl2pPr lvl="1" rtl="0" algn="r">
              <a:spcBef>
                <a:spcPts val="0"/>
              </a:spcBef>
              <a:spcAft>
                <a:spcPts val="0"/>
              </a:spcAft>
              <a:buSzPts val="7000"/>
              <a:buNone/>
              <a:defRPr sz="7000"/>
            </a:lvl2pPr>
            <a:lvl3pPr lvl="2" rtl="0" algn="r">
              <a:spcBef>
                <a:spcPts val="0"/>
              </a:spcBef>
              <a:spcAft>
                <a:spcPts val="0"/>
              </a:spcAft>
              <a:buSzPts val="7000"/>
              <a:buNone/>
              <a:defRPr sz="7000"/>
            </a:lvl3pPr>
            <a:lvl4pPr lvl="3" rtl="0" algn="r">
              <a:spcBef>
                <a:spcPts val="0"/>
              </a:spcBef>
              <a:spcAft>
                <a:spcPts val="0"/>
              </a:spcAft>
              <a:buSzPts val="7000"/>
              <a:buNone/>
              <a:defRPr sz="7000"/>
            </a:lvl4pPr>
            <a:lvl5pPr lvl="4" rtl="0" algn="r">
              <a:spcBef>
                <a:spcPts val="0"/>
              </a:spcBef>
              <a:spcAft>
                <a:spcPts val="0"/>
              </a:spcAft>
              <a:buSzPts val="7000"/>
              <a:buNone/>
              <a:defRPr sz="7000"/>
            </a:lvl5pPr>
            <a:lvl6pPr lvl="5" rtl="0" algn="r">
              <a:spcBef>
                <a:spcPts val="0"/>
              </a:spcBef>
              <a:spcAft>
                <a:spcPts val="0"/>
              </a:spcAft>
              <a:buSzPts val="7000"/>
              <a:buNone/>
              <a:defRPr sz="7000"/>
            </a:lvl6pPr>
            <a:lvl7pPr lvl="6" rtl="0" algn="r">
              <a:spcBef>
                <a:spcPts val="0"/>
              </a:spcBef>
              <a:spcAft>
                <a:spcPts val="0"/>
              </a:spcAft>
              <a:buSzPts val="7000"/>
              <a:buNone/>
              <a:defRPr sz="7000"/>
            </a:lvl7pPr>
            <a:lvl8pPr lvl="7" rtl="0" algn="r">
              <a:spcBef>
                <a:spcPts val="0"/>
              </a:spcBef>
              <a:spcAft>
                <a:spcPts val="0"/>
              </a:spcAft>
              <a:buSzPts val="7000"/>
              <a:buNone/>
              <a:defRPr sz="7000"/>
            </a:lvl8pPr>
            <a:lvl9pPr lvl="8" rtl="0" algn="r">
              <a:spcBef>
                <a:spcPts val="0"/>
              </a:spcBef>
              <a:spcAft>
                <a:spcPts val="0"/>
              </a:spcAft>
              <a:buSzPts val="7000"/>
              <a:buNone/>
              <a:defRPr sz="7000"/>
            </a:lvl9pPr>
          </a:lstStyle>
          <a:p>
            <a:r>
              <a:t>xx%</a:t>
            </a:r>
          </a:p>
        </p:txBody>
      </p:sp>
      <p:sp>
        <p:nvSpPr>
          <p:cNvPr id="272" name="Google Shape;272;p15"/>
          <p:cNvSpPr txBox="1"/>
          <p:nvPr>
            <p:ph idx="2" type="title"/>
          </p:nvPr>
        </p:nvSpPr>
        <p:spPr>
          <a:xfrm>
            <a:off x="923975" y="898175"/>
            <a:ext cx="103251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273" name="Google Shape;273;p15"/>
          <p:cNvSpPr txBox="1"/>
          <p:nvPr>
            <p:ph hasCustomPrompt="1" idx="3" type="title"/>
          </p:nvPr>
        </p:nvSpPr>
        <p:spPr>
          <a:xfrm>
            <a:off x="1712438" y="3582888"/>
            <a:ext cx="3510300" cy="1257300"/>
          </a:xfrm>
          <a:prstGeom prst="rect">
            <a:avLst/>
          </a:prstGeom>
        </p:spPr>
        <p:txBody>
          <a:bodyPr anchorCtr="0" anchor="b" bIns="121900" lIns="121900" spcFirstLastPara="1" rIns="121900" wrap="square" tIns="121900">
            <a:noAutofit/>
          </a:bodyPr>
          <a:lstStyle>
            <a:lvl1pPr lvl="0" rtl="0" algn="r">
              <a:spcBef>
                <a:spcPts val="0"/>
              </a:spcBef>
              <a:spcAft>
                <a:spcPts val="0"/>
              </a:spcAft>
              <a:buClr>
                <a:schemeClr val="accent2"/>
              </a:buClr>
              <a:buSzPts val="7000"/>
              <a:buNone/>
              <a:defRPr sz="7000">
                <a:solidFill>
                  <a:schemeClr val="accent2"/>
                </a:solidFill>
              </a:defRPr>
            </a:lvl1pPr>
            <a:lvl2pPr lvl="1" rtl="0" algn="r">
              <a:spcBef>
                <a:spcPts val="0"/>
              </a:spcBef>
              <a:spcAft>
                <a:spcPts val="0"/>
              </a:spcAft>
              <a:buSzPts val="7000"/>
              <a:buNone/>
              <a:defRPr sz="7000"/>
            </a:lvl2pPr>
            <a:lvl3pPr lvl="2" rtl="0" algn="r">
              <a:spcBef>
                <a:spcPts val="0"/>
              </a:spcBef>
              <a:spcAft>
                <a:spcPts val="0"/>
              </a:spcAft>
              <a:buSzPts val="7000"/>
              <a:buNone/>
              <a:defRPr sz="7000"/>
            </a:lvl3pPr>
            <a:lvl4pPr lvl="3" rtl="0" algn="r">
              <a:spcBef>
                <a:spcPts val="0"/>
              </a:spcBef>
              <a:spcAft>
                <a:spcPts val="0"/>
              </a:spcAft>
              <a:buSzPts val="7000"/>
              <a:buNone/>
              <a:defRPr sz="7000"/>
            </a:lvl4pPr>
            <a:lvl5pPr lvl="4" rtl="0" algn="r">
              <a:spcBef>
                <a:spcPts val="0"/>
              </a:spcBef>
              <a:spcAft>
                <a:spcPts val="0"/>
              </a:spcAft>
              <a:buSzPts val="7000"/>
              <a:buNone/>
              <a:defRPr sz="7000"/>
            </a:lvl5pPr>
            <a:lvl6pPr lvl="5" rtl="0" algn="r">
              <a:spcBef>
                <a:spcPts val="0"/>
              </a:spcBef>
              <a:spcAft>
                <a:spcPts val="0"/>
              </a:spcAft>
              <a:buSzPts val="7000"/>
              <a:buNone/>
              <a:defRPr sz="7000"/>
            </a:lvl6pPr>
            <a:lvl7pPr lvl="6" rtl="0" algn="r">
              <a:spcBef>
                <a:spcPts val="0"/>
              </a:spcBef>
              <a:spcAft>
                <a:spcPts val="0"/>
              </a:spcAft>
              <a:buSzPts val="7000"/>
              <a:buNone/>
              <a:defRPr sz="7000"/>
            </a:lvl7pPr>
            <a:lvl8pPr lvl="7" rtl="0" algn="r">
              <a:spcBef>
                <a:spcPts val="0"/>
              </a:spcBef>
              <a:spcAft>
                <a:spcPts val="0"/>
              </a:spcAft>
              <a:buSzPts val="7000"/>
              <a:buNone/>
              <a:defRPr sz="7000"/>
            </a:lvl8pPr>
            <a:lvl9pPr lvl="8" rtl="0" algn="r">
              <a:spcBef>
                <a:spcPts val="0"/>
              </a:spcBef>
              <a:spcAft>
                <a:spcPts val="0"/>
              </a:spcAft>
              <a:buSzPts val="7000"/>
              <a:buNone/>
              <a:defRPr sz="7000"/>
            </a:lvl9pPr>
          </a:lstStyle>
          <a:p>
            <a:r>
              <a:t>xx%</a:t>
            </a:r>
          </a:p>
        </p:txBody>
      </p:sp>
      <p:sp>
        <p:nvSpPr>
          <p:cNvPr id="274" name="Google Shape;274;p15"/>
          <p:cNvSpPr txBox="1"/>
          <p:nvPr>
            <p:ph hasCustomPrompt="1" idx="4" type="title"/>
          </p:nvPr>
        </p:nvSpPr>
        <p:spPr>
          <a:xfrm>
            <a:off x="1712438" y="4942725"/>
            <a:ext cx="3510300" cy="1257300"/>
          </a:xfrm>
          <a:prstGeom prst="rect">
            <a:avLst/>
          </a:prstGeom>
        </p:spPr>
        <p:txBody>
          <a:bodyPr anchorCtr="0" anchor="b" bIns="121900" lIns="121900" spcFirstLastPara="1" rIns="121900" wrap="square" tIns="121900">
            <a:noAutofit/>
          </a:bodyPr>
          <a:lstStyle>
            <a:lvl1pPr lvl="0" rtl="0" algn="r">
              <a:spcBef>
                <a:spcPts val="0"/>
              </a:spcBef>
              <a:spcAft>
                <a:spcPts val="0"/>
              </a:spcAft>
              <a:buClr>
                <a:schemeClr val="accent3"/>
              </a:buClr>
              <a:buSzPts val="7000"/>
              <a:buNone/>
              <a:defRPr sz="7000">
                <a:solidFill>
                  <a:schemeClr val="accent3"/>
                </a:solidFill>
              </a:defRPr>
            </a:lvl1pPr>
            <a:lvl2pPr lvl="1" rtl="0" algn="r">
              <a:spcBef>
                <a:spcPts val="0"/>
              </a:spcBef>
              <a:spcAft>
                <a:spcPts val="0"/>
              </a:spcAft>
              <a:buSzPts val="7000"/>
              <a:buNone/>
              <a:defRPr sz="7000"/>
            </a:lvl2pPr>
            <a:lvl3pPr lvl="2" rtl="0" algn="r">
              <a:spcBef>
                <a:spcPts val="0"/>
              </a:spcBef>
              <a:spcAft>
                <a:spcPts val="0"/>
              </a:spcAft>
              <a:buSzPts val="7000"/>
              <a:buNone/>
              <a:defRPr sz="7000"/>
            </a:lvl3pPr>
            <a:lvl4pPr lvl="3" rtl="0" algn="r">
              <a:spcBef>
                <a:spcPts val="0"/>
              </a:spcBef>
              <a:spcAft>
                <a:spcPts val="0"/>
              </a:spcAft>
              <a:buSzPts val="7000"/>
              <a:buNone/>
              <a:defRPr sz="7000"/>
            </a:lvl4pPr>
            <a:lvl5pPr lvl="4" rtl="0" algn="r">
              <a:spcBef>
                <a:spcPts val="0"/>
              </a:spcBef>
              <a:spcAft>
                <a:spcPts val="0"/>
              </a:spcAft>
              <a:buSzPts val="7000"/>
              <a:buNone/>
              <a:defRPr sz="7000"/>
            </a:lvl5pPr>
            <a:lvl6pPr lvl="5" rtl="0" algn="r">
              <a:spcBef>
                <a:spcPts val="0"/>
              </a:spcBef>
              <a:spcAft>
                <a:spcPts val="0"/>
              </a:spcAft>
              <a:buSzPts val="7000"/>
              <a:buNone/>
              <a:defRPr sz="7000"/>
            </a:lvl6pPr>
            <a:lvl7pPr lvl="6" rtl="0" algn="r">
              <a:spcBef>
                <a:spcPts val="0"/>
              </a:spcBef>
              <a:spcAft>
                <a:spcPts val="0"/>
              </a:spcAft>
              <a:buSzPts val="7000"/>
              <a:buNone/>
              <a:defRPr sz="7000"/>
            </a:lvl7pPr>
            <a:lvl8pPr lvl="7" rtl="0" algn="r">
              <a:spcBef>
                <a:spcPts val="0"/>
              </a:spcBef>
              <a:spcAft>
                <a:spcPts val="0"/>
              </a:spcAft>
              <a:buSzPts val="7000"/>
              <a:buNone/>
              <a:defRPr sz="7000"/>
            </a:lvl8pPr>
            <a:lvl9pPr lvl="8" rtl="0" algn="r">
              <a:spcBef>
                <a:spcPts val="0"/>
              </a:spcBef>
              <a:spcAft>
                <a:spcPts val="0"/>
              </a:spcAft>
              <a:buSzPts val="7000"/>
              <a:buNone/>
              <a:defRPr sz="7000"/>
            </a:lvl9pPr>
          </a:lstStyle>
          <a:p>
            <a:r>
              <a:t>xx%</a:t>
            </a:r>
          </a:p>
        </p:txBody>
      </p:sp>
      <p:sp>
        <p:nvSpPr>
          <p:cNvPr id="275" name="Google Shape;275;p15"/>
          <p:cNvSpPr txBox="1"/>
          <p:nvPr>
            <p:ph idx="1" type="body"/>
          </p:nvPr>
        </p:nvSpPr>
        <p:spPr>
          <a:xfrm>
            <a:off x="5279300" y="5095125"/>
            <a:ext cx="5448600" cy="925200"/>
          </a:xfrm>
          <a:prstGeom prst="rect">
            <a:avLst/>
          </a:prstGeom>
        </p:spPr>
        <p:txBody>
          <a:bodyPr anchorCtr="0" anchor="b" bIns="121900" lIns="121900" spcFirstLastPara="1" rIns="121900" wrap="square" tIns="121900">
            <a:noAutofit/>
          </a:bodyPr>
          <a:lstStyle>
            <a:lvl1pPr indent="-355600" lvl="0" marL="457200">
              <a:lnSpc>
                <a:spcPct val="100000"/>
              </a:lnSpc>
              <a:spcBef>
                <a:spcPts val="0"/>
              </a:spcBef>
              <a:spcAft>
                <a:spcPts val="0"/>
              </a:spcAft>
              <a:buSzPts val="2000"/>
              <a:buChar char="●"/>
              <a:defRPr sz="2000"/>
            </a:lvl1pPr>
            <a:lvl2pPr indent="-355600" lvl="1" marL="914400">
              <a:lnSpc>
                <a:spcPct val="100000"/>
              </a:lnSpc>
              <a:spcBef>
                <a:spcPts val="0"/>
              </a:spcBef>
              <a:spcAft>
                <a:spcPts val="0"/>
              </a:spcAft>
              <a:buSzPts val="2000"/>
              <a:buChar char="○"/>
              <a:defRPr sz="2000"/>
            </a:lvl2pPr>
            <a:lvl3pPr indent="-355600" lvl="2" marL="1371600">
              <a:lnSpc>
                <a:spcPct val="100000"/>
              </a:lnSpc>
              <a:spcBef>
                <a:spcPts val="0"/>
              </a:spcBef>
              <a:spcAft>
                <a:spcPts val="0"/>
              </a:spcAft>
              <a:buSzPts val="2000"/>
              <a:buChar char="■"/>
              <a:defRPr sz="2000"/>
            </a:lvl3pPr>
            <a:lvl4pPr indent="-355600" lvl="3" marL="1828800">
              <a:lnSpc>
                <a:spcPct val="100000"/>
              </a:lnSpc>
              <a:spcBef>
                <a:spcPts val="0"/>
              </a:spcBef>
              <a:spcAft>
                <a:spcPts val="0"/>
              </a:spcAft>
              <a:buSzPts val="2000"/>
              <a:buChar char="●"/>
              <a:defRPr sz="2000"/>
            </a:lvl4pPr>
            <a:lvl5pPr indent="-355600" lvl="4" marL="2286000">
              <a:lnSpc>
                <a:spcPct val="100000"/>
              </a:lnSpc>
              <a:spcBef>
                <a:spcPts val="0"/>
              </a:spcBef>
              <a:spcAft>
                <a:spcPts val="0"/>
              </a:spcAft>
              <a:buSzPts val="2000"/>
              <a:buChar char="○"/>
              <a:defRPr sz="2000"/>
            </a:lvl5pPr>
            <a:lvl6pPr indent="-355600" lvl="5" marL="2743200">
              <a:lnSpc>
                <a:spcPct val="100000"/>
              </a:lnSpc>
              <a:spcBef>
                <a:spcPts val="0"/>
              </a:spcBef>
              <a:spcAft>
                <a:spcPts val="0"/>
              </a:spcAft>
              <a:buSzPts val="2000"/>
              <a:buChar char="■"/>
              <a:defRPr sz="2000"/>
            </a:lvl6pPr>
            <a:lvl7pPr indent="-355600" lvl="6" marL="3200400">
              <a:lnSpc>
                <a:spcPct val="100000"/>
              </a:lnSpc>
              <a:spcBef>
                <a:spcPts val="0"/>
              </a:spcBef>
              <a:spcAft>
                <a:spcPts val="0"/>
              </a:spcAft>
              <a:buSzPts val="2000"/>
              <a:buChar char="●"/>
              <a:defRPr sz="2000"/>
            </a:lvl7pPr>
            <a:lvl8pPr indent="-355600" lvl="7" marL="3657600">
              <a:lnSpc>
                <a:spcPct val="100000"/>
              </a:lnSpc>
              <a:spcBef>
                <a:spcPts val="0"/>
              </a:spcBef>
              <a:spcAft>
                <a:spcPts val="0"/>
              </a:spcAft>
              <a:buSzPts val="2000"/>
              <a:buChar char="○"/>
              <a:defRPr sz="2000"/>
            </a:lvl8pPr>
            <a:lvl9pPr indent="-355600" lvl="8" marL="4114800">
              <a:lnSpc>
                <a:spcPct val="100000"/>
              </a:lnSpc>
              <a:spcBef>
                <a:spcPts val="0"/>
              </a:spcBef>
              <a:spcAft>
                <a:spcPts val="0"/>
              </a:spcAft>
              <a:buSzPts val="2000"/>
              <a:buChar char="■"/>
              <a:defRPr sz="2000"/>
            </a:lvl9pPr>
          </a:lstStyle>
          <a:p/>
        </p:txBody>
      </p:sp>
      <p:sp>
        <p:nvSpPr>
          <p:cNvPr id="276" name="Google Shape;276;p15"/>
          <p:cNvSpPr txBox="1"/>
          <p:nvPr>
            <p:ph idx="5" type="body"/>
          </p:nvPr>
        </p:nvSpPr>
        <p:spPr>
          <a:xfrm>
            <a:off x="5279300" y="3657625"/>
            <a:ext cx="5448600" cy="925200"/>
          </a:xfrm>
          <a:prstGeom prst="rect">
            <a:avLst/>
          </a:prstGeom>
        </p:spPr>
        <p:txBody>
          <a:bodyPr anchorCtr="0" anchor="b" bIns="121900" lIns="121900" spcFirstLastPara="1" rIns="121900" wrap="square" tIns="121900">
            <a:noAutofit/>
          </a:bodyPr>
          <a:lstStyle>
            <a:lvl1pPr indent="-355600" lvl="0" marL="457200" rtl="0">
              <a:lnSpc>
                <a:spcPct val="100000"/>
              </a:lnSpc>
              <a:spcBef>
                <a:spcPts val="0"/>
              </a:spcBef>
              <a:spcAft>
                <a:spcPts val="0"/>
              </a:spcAft>
              <a:buSzPts val="2000"/>
              <a:buChar char="●"/>
              <a:defRPr sz="2000"/>
            </a:lvl1pPr>
            <a:lvl2pPr indent="-355600" lvl="1" marL="914400" rtl="0">
              <a:lnSpc>
                <a:spcPct val="100000"/>
              </a:lnSpc>
              <a:spcBef>
                <a:spcPts val="0"/>
              </a:spcBef>
              <a:spcAft>
                <a:spcPts val="0"/>
              </a:spcAft>
              <a:buSzPts val="2000"/>
              <a:buChar char="○"/>
              <a:defRPr sz="2000"/>
            </a:lvl2pPr>
            <a:lvl3pPr indent="-355600" lvl="2" marL="1371600" rtl="0">
              <a:lnSpc>
                <a:spcPct val="100000"/>
              </a:lnSpc>
              <a:spcBef>
                <a:spcPts val="0"/>
              </a:spcBef>
              <a:spcAft>
                <a:spcPts val="0"/>
              </a:spcAft>
              <a:buSzPts val="2000"/>
              <a:buChar char="■"/>
              <a:defRPr sz="2000"/>
            </a:lvl3pPr>
            <a:lvl4pPr indent="-355600" lvl="3" marL="1828800" rtl="0">
              <a:lnSpc>
                <a:spcPct val="100000"/>
              </a:lnSpc>
              <a:spcBef>
                <a:spcPts val="0"/>
              </a:spcBef>
              <a:spcAft>
                <a:spcPts val="0"/>
              </a:spcAft>
              <a:buSzPts val="2000"/>
              <a:buChar char="●"/>
              <a:defRPr sz="2000"/>
            </a:lvl4pPr>
            <a:lvl5pPr indent="-355600" lvl="4" marL="2286000" rtl="0">
              <a:lnSpc>
                <a:spcPct val="100000"/>
              </a:lnSpc>
              <a:spcBef>
                <a:spcPts val="0"/>
              </a:spcBef>
              <a:spcAft>
                <a:spcPts val="0"/>
              </a:spcAft>
              <a:buSzPts val="2000"/>
              <a:buChar char="○"/>
              <a:defRPr sz="2000"/>
            </a:lvl5pPr>
            <a:lvl6pPr indent="-355600" lvl="5" marL="2743200" rtl="0">
              <a:lnSpc>
                <a:spcPct val="100000"/>
              </a:lnSpc>
              <a:spcBef>
                <a:spcPts val="0"/>
              </a:spcBef>
              <a:spcAft>
                <a:spcPts val="0"/>
              </a:spcAft>
              <a:buSzPts val="2000"/>
              <a:buChar char="■"/>
              <a:defRPr sz="2000"/>
            </a:lvl6pPr>
            <a:lvl7pPr indent="-355600" lvl="6" marL="3200400" rtl="0">
              <a:lnSpc>
                <a:spcPct val="100000"/>
              </a:lnSpc>
              <a:spcBef>
                <a:spcPts val="0"/>
              </a:spcBef>
              <a:spcAft>
                <a:spcPts val="0"/>
              </a:spcAft>
              <a:buSzPts val="2000"/>
              <a:buChar char="●"/>
              <a:defRPr sz="2000"/>
            </a:lvl7pPr>
            <a:lvl8pPr indent="-355600" lvl="7" marL="3657600" rtl="0">
              <a:lnSpc>
                <a:spcPct val="100000"/>
              </a:lnSpc>
              <a:spcBef>
                <a:spcPts val="0"/>
              </a:spcBef>
              <a:spcAft>
                <a:spcPts val="0"/>
              </a:spcAft>
              <a:buSzPts val="2000"/>
              <a:buChar char="○"/>
              <a:defRPr sz="2000"/>
            </a:lvl8pPr>
            <a:lvl9pPr indent="-355600" lvl="8" marL="4114800" rtl="0">
              <a:lnSpc>
                <a:spcPct val="100000"/>
              </a:lnSpc>
              <a:spcBef>
                <a:spcPts val="0"/>
              </a:spcBef>
              <a:spcAft>
                <a:spcPts val="0"/>
              </a:spcAft>
              <a:buSzPts val="2000"/>
              <a:buChar char="■"/>
              <a:defRPr sz="2000"/>
            </a:lvl9pPr>
          </a:lstStyle>
          <a:p/>
        </p:txBody>
      </p:sp>
      <p:sp>
        <p:nvSpPr>
          <p:cNvPr id="277" name="Google Shape;277;p15"/>
          <p:cNvSpPr txBox="1"/>
          <p:nvPr>
            <p:ph idx="6" type="body"/>
          </p:nvPr>
        </p:nvSpPr>
        <p:spPr>
          <a:xfrm>
            <a:off x="5279300" y="2220125"/>
            <a:ext cx="5448600" cy="925200"/>
          </a:xfrm>
          <a:prstGeom prst="rect">
            <a:avLst/>
          </a:prstGeom>
        </p:spPr>
        <p:txBody>
          <a:bodyPr anchorCtr="0" anchor="b" bIns="121900" lIns="121900" spcFirstLastPara="1" rIns="121900" wrap="square" tIns="121900">
            <a:noAutofit/>
          </a:bodyPr>
          <a:lstStyle>
            <a:lvl1pPr indent="-355600" lvl="0" marL="457200" rtl="0">
              <a:lnSpc>
                <a:spcPct val="100000"/>
              </a:lnSpc>
              <a:spcBef>
                <a:spcPts val="0"/>
              </a:spcBef>
              <a:spcAft>
                <a:spcPts val="0"/>
              </a:spcAft>
              <a:buSzPts val="2000"/>
              <a:buChar char="●"/>
              <a:defRPr sz="2000"/>
            </a:lvl1pPr>
            <a:lvl2pPr indent="-355600" lvl="1" marL="914400" rtl="0">
              <a:lnSpc>
                <a:spcPct val="100000"/>
              </a:lnSpc>
              <a:spcBef>
                <a:spcPts val="0"/>
              </a:spcBef>
              <a:spcAft>
                <a:spcPts val="0"/>
              </a:spcAft>
              <a:buSzPts val="2000"/>
              <a:buChar char="○"/>
              <a:defRPr sz="2000"/>
            </a:lvl2pPr>
            <a:lvl3pPr indent="-355600" lvl="2" marL="1371600" rtl="0">
              <a:lnSpc>
                <a:spcPct val="100000"/>
              </a:lnSpc>
              <a:spcBef>
                <a:spcPts val="0"/>
              </a:spcBef>
              <a:spcAft>
                <a:spcPts val="0"/>
              </a:spcAft>
              <a:buSzPts val="2000"/>
              <a:buChar char="■"/>
              <a:defRPr sz="2000"/>
            </a:lvl3pPr>
            <a:lvl4pPr indent="-355600" lvl="3" marL="1828800" rtl="0">
              <a:lnSpc>
                <a:spcPct val="100000"/>
              </a:lnSpc>
              <a:spcBef>
                <a:spcPts val="0"/>
              </a:spcBef>
              <a:spcAft>
                <a:spcPts val="0"/>
              </a:spcAft>
              <a:buSzPts val="2000"/>
              <a:buChar char="●"/>
              <a:defRPr sz="2000"/>
            </a:lvl4pPr>
            <a:lvl5pPr indent="-355600" lvl="4" marL="2286000" rtl="0">
              <a:lnSpc>
                <a:spcPct val="100000"/>
              </a:lnSpc>
              <a:spcBef>
                <a:spcPts val="0"/>
              </a:spcBef>
              <a:spcAft>
                <a:spcPts val="0"/>
              </a:spcAft>
              <a:buSzPts val="2000"/>
              <a:buChar char="○"/>
              <a:defRPr sz="2000"/>
            </a:lvl5pPr>
            <a:lvl6pPr indent="-355600" lvl="5" marL="2743200" rtl="0">
              <a:lnSpc>
                <a:spcPct val="100000"/>
              </a:lnSpc>
              <a:spcBef>
                <a:spcPts val="0"/>
              </a:spcBef>
              <a:spcAft>
                <a:spcPts val="0"/>
              </a:spcAft>
              <a:buSzPts val="2000"/>
              <a:buChar char="■"/>
              <a:defRPr sz="2000"/>
            </a:lvl6pPr>
            <a:lvl7pPr indent="-355600" lvl="6" marL="3200400" rtl="0">
              <a:lnSpc>
                <a:spcPct val="100000"/>
              </a:lnSpc>
              <a:spcBef>
                <a:spcPts val="0"/>
              </a:spcBef>
              <a:spcAft>
                <a:spcPts val="0"/>
              </a:spcAft>
              <a:buSzPts val="2000"/>
              <a:buChar char="●"/>
              <a:defRPr sz="2000"/>
            </a:lvl7pPr>
            <a:lvl8pPr indent="-355600" lvl="7" marL="3657600" rtl="0">
              <a:lnSpc>
                <a:spcPct val="100000"/>
              </a:lnSpc>
              <a:spcBef>
                <a:spcPts val="0"/>
              </a:spcBef>
              <a:spcAft>
                <a:spcPts val="0"/>
              </a:spcAft>
              <a:buSzPts val="2000"/>
              <a:buChar char="○"/>
              <a:defRPr sz="2000"/>
            </a:lvl8pPr>
            <a:lvl9pPr indent="-355600" lvl="8" marL="4114800" rtl="0">
              <a:lnSpc>
                <a:spcPct val="100000"/>
              </a:lnSpc>
              <a:spcBef>
                <a:spcPts val="0"/>
              </a:spcBef>
              <a:spcAft>
                <a:spcPts val="0"/>
              </a:spcAft>
              <a:buSzPts val="2000"/>
              <a:buChar char="■"/>
              <a:defRPr sz="2000"/>
            </a:lvl9pPr>
          </a:lstStyle>
          <a:p/>
        </p:txBody>
      </p:sp>
      <p:sp>
        <p:nvSpPr>
          <p:cNvPr id="278" name="Google Shape;278;p15"/>
          <p:cNvSpPr/>
          <p:nvPr/>
        </p:nvSpPr>
        <p:spPr>
          <a:xfrm flipH="1">
            <a:off x="358362" y="75"/>
            <a:ext cx="30975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flipH="1">
            <a:off x="3217312" y="75"/>
            <a:ext cx="86349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flipH="1">
            <a:off x="2837"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flipH="1">
            <a:off x="11771700" y="75"/>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flipH="1">
            <a:off x="11771687" y="435375"/>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flipH="1">
            <a:off x="11771687" y="5120500"/>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flipH="1">
            <a:off x="8612"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5" name="Google Shape;285;p15"/>
          <p:cNvSpPr/>
          <p:nvPr/>
        </p:nvSpPr>
        <p:spPr>
          <a:xfrm flipH="1">
            <a:off x="5750"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flipH="1">
            <a:off x="426187" y="6422700"/>
            <a:ext cx="53256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flipH="1">
            <a:off x="-12"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flipH="1">
            <a:off x="11618083"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flipH="1">
            <a:off x="5751887" y="6422700"/>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txBox="1"/>
          <p:nvPr/>
        </p:nvSpPr>
        <p:spPr>
          <a:xfrm rot="5400000">
            <a:off x="-679350" y="53603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291" name="Shape 291"/>
        <p:cNvGrpSpPr/>
        <p:nvPr/>
      </p:nvGrpSpPr>
      <p:grpSpPr>
        <a:xfrm>
          <a:off x="0" y="0"/>
          <a:ext cx="0" cy="0"/>
          <a:chOff x="0" y="0"/>
          <a:chExt cx="0" cy="0"/>
        </a:xfrm>
      </p:grpSpPr>
      <p:sp>
        <p:nvSpPr>
          <p:cNvPr id="292" name="Google Shape;292;p16"/>
          <p:cNvSpPr txBox="1"/>
          <p:nvPr>
            <p:ph idx="1" type="subTitle"/>
          </p:nvPr>
        </p:nvSpPr>
        <p:spPr>
          <a:xfrm>
            <a:off x="415600" y="170640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93" name="Google Shape;293;p16"/>
          <p:cNvSpPr txBox="1"/>
          <p:nvPr>
            <p:ph idx="2" type="subTitle"/>
          </p:nvPr>
        </p:nvSpPr>
        <p:spPr>
          <a:xfrm>
            <a:off x="415600" y="31821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94" name="Google Shape;294;p16"/>
          <p:cNvSpPr txBox="1"/>
          <p:nvPr>
            <p:ph idx="3" type="subTitle"/>
          </p:nvPr>
        </p:nvSpPr>
        <p:spPr>
          <a:xfrm>
            <a:off x="415600" y="46875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95" name="Google Shape;295;p16"/>
          <p:cNvSpPr txBox="1"/>
          <p:nvPr>
            <p:ph idx="4" type="subTitle"/>
          </p:nvPr>
        </p:nvSpPr>
        <p:spPr>
          <a:xfrm>
            <a:off x="4266987" y="172375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96" name="Google Shape;296;p16"/>
          <p:cNvSpPr txBox="1"/>
          <p:nvPr>
            <p:ph idx="5" type="subTitle"/>
          </p:nvPr>
        </p:nvSpPr>
        <p:spPr>
          <a:xfrm>
            <a:off x="4266987" y="31821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97" name="Google Shape;297;p16"/>
          <p:cNvSpPr txBox="1"/>
          <p:nvPr>
            <p:ph idx="6" type="subTitle"/>
          </p:nvPr>
        </p:nvSpPr>
        <p:spPr>
          <a:xfrm>
            <a:off x="4266987" y="46875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98" name="Google Shape;298;p16"/>
          <p:cNvSpPr txBox="1"/>
          <p:nvPr>
            <p:ph type="title"/>
          </p:nvPr>
        </p:nvSpPr>
        <p:spPr>
          <a:xfrm>
            <a:off x="415600" y="593375"/>
            <a:ext cx="72174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99" name="Google Shape;299;p16"/>
          <p:cNvSpPr txBox="1"/>
          <p:nvPr>
            <p:ph idx="7" type="body"/>
          </p:nvPr>
        </p:nvSpPr>
        <p:spPr>
          <a:xfrm>
            <a:off x="4266987" y="2132600"/>
            <a:ext cx="3250500" cy="8340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00" name="Google Shape;300;p16"/>
          <p:cNvSpPr txBox="1"/>
          <p:nvPr>
            <p:ph idx="8" type="body"/>
          </p:nvPr>
        </p:nvSpPr>
        <p:spPr>
          <a:xfrm>
            <a:off x="4266987" y="5104400"/>
            <a:ext cx="3250500" cy="834000"/>
          </a:xfrm>
          <a:prstGeom prst="rect">
            <a:avLst/>
          </a:prstGeom>
        </p:spPr>
        <p:txBody>
          <a:bodyPr anchorCtr="0" anchor="t" bIns="121900" lIns="121900" spcFirstLastPara="1" rIns="121900" wrap="square" tIns="121900">
            <a:noAutofit/>
          </a:bodyPr>
          <a:lstStyle>
            <a:lvl1pPr indent="-317500" lvl="0" marL="457200" rtl="0">
              <a:spcBef>
                <a:spcPts val="0"/>
              </a:spcBef>
              <a:spcAft>
                <a:spcPts val="0"/>
              </a:spcAft>
              <a:buSzPts val="1400"/>
              <a:buChar char="●"/>
              <a:defRPr sz="1400"/>
            </a:lvl1pPr>
            <a:lvl2pPr indent="-317500" lvl="1" marL="914400" rtl="0">
              <a:spcBef>
                <a:spcPts val="2100"/>
              </a:spcBef>
              <a:spcAft>
                <a:spcPts val="0"/>
              </a:spcAft>
              <a:buSzPts val="1400"/>
              <a:buChar char="○"/>
              <a:defRPr sz="1400"/>
            </a:lvl2pPr>
            <a:lvl3pPr indent="-317500" lvl="2" marL="1371600" rtl="0">
              <a:spcBef>
                <a:spcPts val="2100"/>
              </a:spcBef>
              <a:spcAft>
                <a:spcPts val="0"/>
              </a:spcAft>
              <a:buSzPts val="1400"/>
              <a:buChar char="■"/>
              <a:defRPr sz="1400"/>
            </a:lvl3pPr>
            <a:lvl4pPr indent="-317500" lvl="3" marL="1828800" rtl="0">
              <a:spcBef>
                <a:spcPts val="2100"/>
              </a:spcBef>
              <a:spcAft>
                <a:spcPts val="0"/>
              </a:spcAft>
              <a:buSzPts val="1400"/>
              <a:buChar char="●"/>
              <a:defRPr sz="1400"/>
            </a:lvl4pPr>
            <a:lvl5pPr indent="-317500" lvl="4" marL="2286000" rtl="0">
              <a:spcBef>
                <a:spcPts val="2100"/>
              </a:spcBef>
              <a:spcAft>
                <a:spcPts val="0"/>
              </a:spcAft>
              <a:buSzPts val="1400"/>
              <a:buChar char="○"/>
              <a:defRPr sz="1400"/>
            </a:lvl5pPr>
            <a:lvl6pPr indent="-317500" lvl="5" marL="2743200" rtl="0">
              <a:spcBef>
                <a:spcPts val="2100"/>
              </a:spcBef>
              <a:spcAft>
                <a:spcPts val="0"/>
              </a:spcAft>
              <a:buSzPts val="1400"/>
              <a:buChar char="■"/>
              <a:defRPr sz="1400"/>
            </a:lvl6pPr>
            <a:lvl7pPr indent="-317500" lvl="6" marL="3200400" rtl="0">
              <a:spcBef>
                <a:spcPts val="2100"/>
              </a:spcBef>
              <a:spcAft>
                <a:spcPts val="0"/>
              </a:spcAft>
              <a:buSzPts val="1400"/>
              <a:buChar char="●"/>
              <a:defRPr sz="1400"/>
            </a:lvl7pPr>
            <a:lvl8pPr indent="-317500" lvl="7" marL="3657600" rtl="0">
              <a:spcBef>
                <a:spcPts val="2100"/>
              </a:spcBef>
              <a:spcAft>
                <a:spcPts val="0"/>
              </a:spcAft>
              <a:buSzPts val="1400"/>
              <a:buChar char="○"/>
              <a:defRPr sz="1400"/>
            </a:lvl8pPr>
            <a:lvl9pPr indent="-317500" lvl="8" marL="4114800" rtl="0">
              <a:spcBef>
                <a:spcPts val="2100"/>
              </a:spcBef>
              <a:spcAft>
                <a:spcPts val="2100"/>
              </a:spcAft>
              <a:buSzPts val="1400"/>
              <a:buChar char="■"/>
              <a:defRPr sz="1400"/>
            </a:lvl9pPr>
          </a:lstStyle>
          <a:p/>
        </p:txBody>
      </p:sp>
      <p:sp>
        <p:nvSpPr>
          <p:cNvPr id="301" name="Google Shape;301;p16"/>
          <p:cNvSpPr txBox="1"/>
          <p:nvPr>
            <p:ph idx="9" type="body"/>
          </p:nvPr>
        </p:nvSpPr>
        <p:spPr>
          <a:xfrm>
            <a:off x="4266987" y="3580400"/>
            <a:ext cx="3250500" cy="834000"/>
          </a:xfrm>
          <a:prstGeom prst="rect">
            <a:avLst/>
          </a:prstGeom>
        </p:spPr>
        <p:txBody>
          <a:bodyPr anchorCtr="0" anchor="t" bIns="121900" lIns="121900" spcFirstLastPara="1" rIns="121900" wrap="square" tIns="121900">
            <a:noAutofit/>
          </a:bodyPr>
          <a:lstStyle>
            <a:lvl1pPr indent="-317500" lvl="0" marL="457200" rtl="0">
              <a:spcBef>
                <a:spcPts val="0"/>
              </a:spcBef>
              <a:spcAft>
                <a:spcPts val="0"/>
              </a:spcAft>
              <a:buSzPts val="1400"/>
              <a:buChar char="●"/>
              <a:defRPr sz="1400"/>
            </a:lvl1pPr>
            <a:lvl2pPr indent="-317500" lvl="1" marL="914400" rtl="0">
              <a:spcBef>
                <a:spcPts val="2100"/>
              </a:spcBef>
              <a:spcAft>
                <a:spcPts val="0"/>
              </a:spcAft>
              <a:buSzPts val="1400"/>
              <a:buChar char="○"/>
              <a:defRPr sz="1400"/>
            </a:lvl2pPr>
            <a:lvl3pPr indent="-317500" lvl="2" marL="1371600" rtl="0">
              <a:spcBef>
                <a:spcPts val="2100"/>
              </a:spcBef>
              <a:spcAft>
                <a:spcPts val="0"/>
              </a:spcAft>
              <a:buSzPts val="1400"/>
              <a:buChar char="■"/>
              <a:defRPr sz="1400"/>
            </a:lvl3pPr>
            <a:lvl4pPr indent="-317500" lvl="3" marL="1828800" rtl="0">
              <a:spcBef>
                <a:spcPts val="2100"/>
              </a:spcBef>
              <a:spcAft>
                <a:spcPts val="0"/>
              </a:spcAft>
              <a:buSzPts val="1400"/>
              <a:buChar char="●"/>
              <a:defRPr sz="1400"/>
            </a:lvl4pPr>
            <a:lvl5pPr indent="-317500" lvl="4" marL="2286000" rtl="0">
              <a:spcBef>
                <a:spcPts val="2100"/>
              </a:spcBef>
              <a:spcAft>
                <a:spcPts val="0"/>
              </a:spcAft>
              <a:buSzPts val="1400"/>
              <a:buChar char="○"/>
              <a:defRPr sz="1400"/>
            </a:lvl5pPr>
            <a:lvl6pPr indent="-317500" lvl="5" marL="2743200" rtl="0">
              <a:spcBef>
                <a:spcPts val="2100"/>
              </a:spcBef>
              <a:spcAft>
                <a:spcPts val="0"/>
              </a:spcAft>
              <a:buSzPts val="1400"/>
              <a:buChar char="■"/>
              <a:defRPr sz="1400"/>
            </a:lvl6pPr>
            <a:lvl7pPr indent="-317500" lvl="6" marL="3200400" rtl="0">
              <a:spcBef>
                <a:spcPts val="2100"/>
              </a:spcBef>
              <a:spcAft>
                <a:spcPts val="0"/>
              </a:spcAft>
              <a:buSzPts val="1400"/>
              <a:buChar char="●"/>
              <a:defRPr sz="1400"/>
            </a:lvl7pPr>
            <a:lvl8pPr indent="-317500" lvl="7" marL="3657600" rtl="0">
              <a:spcBef>
                <a:spcPts val="2100"/>
              </a:spcBef>
              <a:spcAft>
                <a:spcPts val="0"/>
              </a:spcAft>
              <a:buSzPts val="1400"/>
              <a:buChar char="○"/>
              <a:defRPr sz="1400"/>
            </a:lvl8pPr>
            <a:lvl9pPr indent="-317500" lvl="8" marL="4114800" rtl="0">
              <a:spcBef>
                <a:spcPts val="2100"/>
              </a:spcBef>
              <a:spcAft>
                <a:spcPts val="2100"/>
              </a:spcAft>
              <a:buSzPts val="1400"/>
              <a:buChar char="■"/>
              <a:defRPr sz="1400"/>
            </a:lvl9pPr>
          </a:lstStyle>
          <a:p/>
        </p:txBody>
      </p:sp>
      <p:sp>
        <p:nvSpPr>
          <p:cNvPr id="302" name="Google Shape;302;p16"/>
          <p:cNvSpPr txBox="1"/>
          <p:nvPr>
            <p:ph idx="13" type="body"/>
          </p:nvPr>
        </p:nvSpPr>
        <p:spPr>
          <a:xfrm>
            <a:off x="415600" y="2132600"/>
            <a:ext cx="3250500" cy="834000"/>
          </a:xfrm>
          <a:prstGeom prst="rect">
            <a:avLst/>
          </a:prstGeom>
        </p:spPr>
        <p:txBody>
          <a:bodyPr anchorCtr="0" anchor="t" bIns="121900" lIns="121900" spcFirstLastPara="1" rIns="121900" wrap="square" tIns="121900">
            <a:noAutofit/>
          </a:bodyPr>
          <a:lstStyle>
            <a:lvl1pPr indent="-317500" lvl="0" marL="457200" rtl="0">
              <a:spcBef>
                <a:spcPts val="0"/>
              </a:spcBef>
              <a:spcAft>
                <a:spcPts val="0"/>
              </a:spcAft>
              <a:buSzPts val="1400"/>
              <a:buChar char="●"/>
              <a:defRPr sz="1400"/>
            </a:lvl1pPr>
            <a:lvl2pPr indent="-317500" lvl="1" marL="914400" rtl="0">
              <a:spcBef>
                <a:spcPts val="2100"/>
              </a:spcBef>
              <a:spcAft>
                <a:spcPts val="0"/>
              </a:spcAft>
              <a:buSzPts val="1400"/>
              <a:buChar char="○"/>
              <a:defRPr sz="1400"/>
            </a:lvl2pPr>
            <a:lvl3pPr indent="-317500" lvl="2" marL="1371600" rtl="0">
              <a:spcBef>
                <a:spcPts val="2100"/>
              </a:spcBef>
              <a:spcAft>
                <a:spcPts val="0"/>
              </a:spcAft>
              <a:buSzPts val="1400"/>
              <a:buChar char="■"/>
              <a:defRPr sz="1400"/>
            </a:lvl3pPr>
            <a:lvl4pPr indent="-317500" lvl="3" marL="1828800" rtl="0">
              <a:spcBef>
                <a:spcPts val="2100"/>
              </a:spcBef>
              <a:spcAft>
                <a:spcPts val="0"/>
              </a:spcAft>
              <a:buSzPts val="1400"/>
              <a:buChar char="●"/>
              <a:defRPr sz="1400"/>
            </a:lvl4pPr>
            <a:lvl5pPr indent="-317500" lvl="4" marL="2286000" rtl="0">
              <a:spcBef>
                <a:spcPts val="2100"/>
              </a:spcBef>
              <a:spcAft>
                <a:spcPts val="0"/>
              </a:spcAft>
              <a:buSzPts val="1400"/>
              <a:buChar char="○"/>
              <a:defRPr sz="1400"/>
            </a:lvl5pPr>
            <a:lvl6pPr indent="-317500" lvl="5" marL="2743200" rtl="0">
              <a:spcBef>
                <a:spcPts val="2100"/>
              </a:spcBef>
              <a:spcAft>
                <a:spcPts val="0"/>
              </a:spcAft>
              <a:buSzPts val="1400"/>
              <a:buChar char="■"/>
              <a:defRPr sz="1400"/>
            </a:lvl6pPr>
            <a:lvl7pPr indent="-317500" lvl="6" marL="3200400" rtl="0">
              <a:spcBef>
                <a:spcPts val="2100"/>
              </a:spcBef>
              <a:spcAft>
                <a:spcPts val="0"/>
              </a:spcAft>
              <a:buSzPts val="1400"/>
              <a:buChar char="●"/>
              <a:defRPr sz="1400"/>
            </a:lvl7pPr>
            <a:lvl8pPr indent="-317500" lvl="7" marL="3657600" rtl="0">
              <a:spcBef>
                <a:spcPts val="2100"/>
              </a:spcBef>
              <a:spcAft>
                <a:spcPts val="0"/>
              </a:spcAft>
              <a:buSzPts val="1400"/>
              <a:buChar char="○"/>
              <a:defRPr sz="1400"/>
            </a:lvl8pPr>
            <a:lvl9pPr indent="-317500" lvl="8" marL="4114800" rtl="0">
              <a:spcBef>
                <a:spcPts val="2100"/>
              </a:spcBef>
              <a:spcAft>
                <a:spcPts val="2100"/>
              </a:spcAft>
              <a:buSzPts val="1400"/>
              <a:buChar char="■"/>
              <a:defRPr sz="1400"/>
            </a:lvl9pPr>
          </a:lstStyle>
          <a:p/>
        </p:txBody>
      </p:sp>
      <p:sp>
        <p:nvSpPr>
          <p:cNvPr id="303" name="Google Shape;303;p16"/>
          <p:cNvSpPr txBox="1"/>
          <p:nvPr>
            <p:ph idx="14" type="body"/>
          </p:nvPr>
        </p:nvSpPr>
        <p:spPr>
          <a:xfrm>
            <a:off x="415600" y="5104400"/>
            <a:ext cx="3250500" cy="834000"/>
          </a:xfrm>
          <a:prstGeom prst="rect">
            <a:avLst/>
          </a:prstGeom>
        </p:spPr>
        <p:txBody>
          <a:bodyPr anchorCtr="0" anchor="t" bIns="121900" lIns="121900" spcFirstLastPara="1" rIns="121900" wrap="square" tIns="121900">
            <a:noAutofit/>
          </a:bodyPr>
          <a:lstStyle>
            <a:lvl1pPr indent="-317500" lvl="0" marL="457200" rtl="0">
              <a:spcBef>
                <a:spcPts val="0"/>
              </a:spcBef>
              <a:spcAft>
                <a:spcPts val="0"/>
              </a:spcAft>
              <a:buSzPts val="1400"/>
              <a:buChar char="●"/>
              <a:defRPr sz="1400"/>
            </a:lvl1pPr>
            <a:lvl2pPr indent="-317500" lvl="1" marL="914400" rtl="0">
              <a:spcBef>
                <a:spcPts val="2100"/>
              </a:spcBef>
              <a:spcAft>
                <a:spcPts val="0"/>
              </a:spcAft>
              <a:buSzPts val="1400"/>
              <a:buChar char="○"/>
              <a:defRPr sz="1400"/>
            </a:lvl2pPr>
            <a:lvl3pPr indent="-317500" lvl="2" marL="1371600" rtl="0">
              <a:spcBef>
                <a:spcPts val="2100"/>
              </a:spcBef>
              <a:spcAft>
                <a:spcPts val="0"/>
              </a:spcAft>
              <a:buSzPts val="1400"/>
              <a:buChar char="■"/>
              <a:defRPr sz="1400"/>
            </a:lvl3pPr>
            <a:lvl4pPr indent="-317500" lvl="3" marL="1828800" rtl="0">
              <a:spcBef>
                <a:spcPts val="2100"/>
              </a:spcBef>
              <a:spcAft>
                <a:spcPts val="0"/>
              </a:spcAft>
              <a:buSzPts val="1400"/>
              <a:buChar char="●"/>
              <a:defRPr sz="1400"/>
            </a:lvl4pPr>
            <a:lvl5pPr indent="-317500" lvl="4" marL="2286000" rtl="0">
              <a:spcBef>
                <a:spcPts val="2100"/>
              </a:spcBef>
              <a:spcAft>
                <a:spcPts val="0"/>
              </a:spcAft>
              <a:buSzPts val="1400"/>
              <a:buChar char="○"/>
              <a:defRPr sz="1400"/>
            </a:lvl5pPr>
            <a:lvl6pPr indent="-317500" lvl="5" marL="2743200" rtl="0">
              <a:spcBef>
                <a:spcPts val="2100"/>
              </a:spcBef>
              <a:spcAft>
                <a:spcPts val="0"/>
              </a:spcAft>
              <a:buSzPts val="1400"/>
              <a:buChar char="■"/>
              <a:defRPr sz="1400"/>
            </a:lvl6pPr>
            <a:lvl7pPr indent="-317500" lvl="6" marL="3200400" rtl="0">
              <a:spcBef>
                <a:spcPts val="2100"/>
              </a:spcBef>
              <a:spcAft>
                <a:spcPts val="0"/>
              </a:spcAft>
              <a:buSzPts val="1400"/>
              <a:buChar char="●"/>
              <a:defRPr sz="1400"/>
            </a:lvl7pPr>
            <a:lvl8pPr indent="-317500" lvl="7" marL="3657600" rtl="0">
              <a:spcBef>
                <a:spcPts val="2100"/>
              </a:spcBef>
              <a:spcAft>
                <a:spcPts val="0"/>
              </a:spcAft>
              <a:buSzPts val="1400"/>
              <a:buChar char="○"/>
              <a:defRPr sz="1400"/>
            </a:lvl8pPr>
            <a:lvl9pPr indent="-317500" lvl="8" marL="4114800" rtl="0">
              <a:spcBef>
                <a:spcPts val="2100"/>
              </a:spcBef>
              <a:spcAft>
                <a:spcPts val="2100"/>
              </a:spcAft>
              <a:buSzPts val="1400"/>
              <a:buChar char="■"/>
              <a:defRPr sz="1400"/>
            </a:lvl9pPr>
          </a:lstStyle>
          <a:p/>
        </p:txBody>
      </p:sp>
      <p:sp>
        <p:nvSpPr>
          <p:cNvPr id="304" name="Google Shape;304;p16"/>
          <p:cNvSpPr txBox="1"/>
          <p:nvPr>
            <p:ph idx="15" type="body"/>
          </p:nvPr>
        </p:nvSpPr>
        <p:spPr>
          <a:xfrm>
            <a:off x="415600" y="3580400"/>
            <a:ext cx="3250500" cy="834000"/>
          </a:xfrm>
          <a:prstGeom prst="rect">
            <a:avLst/>
          </a:prstGeom>
        </p:spPr>
        <p:txBody>
          <a:bodyPr anchorCtr="0" anchor="t" bIns="121900" lIns="121900" spcFirstLastPara="1" rIns="121900" wrap="square" tIns="121900">
            <a:noAutofit/>
          </a:bodyPr>
          <a:lstStyle>
            <a:lvl1pPr indent="-317500" lvl="0" marL="457200" rtl="0">
              <a:spcBef>
                <a:spcPts val="0"/>
              </a:spcBef>
              <a:spcAft>
                <a:spcPts val="0"/>
              </a:spcAft>
              <a:buSzPts val="1400"/>
              <a:buChar char="●"/>
              <a:defRPr sz="1400"/>
            </a:lvl1pPr>
            <a:lvl2pPr indent="-317500" lvl="1" marL="914400" rtl="0">
              <a:spcBef>
                <a:spcPts val="2100"/>
              </a:spcBef>
              <a:spcAft>
                <a:spcPts val="0"/>
              </a:spcAft>
              <a:buSzPts val="1400"/>
              <a:buChar char="○"/>
              <a:defRPr sz="1400"/>
            </a:lvl2pPr>
            <a:lvl3pPr indent="-317500" lvl="2" marL="1371600" rtl="0">
              <a:spcBef>
                <a:spcPts val="2100"/>
              </a:spcBef>
              <a:spcAft>
                <a:spcPts val="0"/>
              </a:spcAft>
              <a:buSzPts val="1400"/>
              <a:buChar char="■"/>
              <a:defRPr sz="1400"/>
            </a:lvl3pPr>
            <a:lvl4pPr indent="-317500" lvl="3" marL="1828800" rtl="0">
              <a:spcBef>
                <a:spcPts val="2100"/>
              </a:spcBef>
              <a:spcAft>
                <a:spcPts val="0"/>
              </a:spcAft>
              <a:buSzPts val="1400"/>
              <a:buChar char="●"/>
              <a:defRPr sz="1400"/>
            </a:lvl4pPr>
            <a:lvl5pPr indent="-317500" lvl="4" marL="2286000" rtl="0">
              <a:spcBef>
                <a:spcPts val="2100"/>
              </a:spcBef>
              <a:spcAft>
                <a:spcPts val="0"/>
              </a:spcAft>
              <a:buSzPts val="1400"/>
              <a:buChar char="○"/>
              <a:defRPr sz="1400"/>
            </a:lvl5pPr>
            <a:lvl6pPr indent="-317500" lvl="5" marL="2743200" rtl="0">
              <a:spcBef>
                <a:spcPts val="2100"/>
              </a:spcBef>
              <a:spcAft>
                <a:spcPts val="0"/>
              </a:spcAft>
              <a:buSzPts val="1400"/>
              <a:buChar char="■"/>
              <a:defRPr sz="1400"/>
            </a:lvl6pPr>
            <a:lvl7pPr indent="-317500" lvl="6" marL="3200400" rtl="0">
              <a:spcBef>
                <a:spcPts val="2100"/>
              </a:spcBef>
              <a:spcAft>
                <a:spcPts val="0"/>
              </a:spcAft>
              <a:buSzPts val="1400"/>
              <a:buChar char="●"/>
              <a:defRPr sz="1400"/>
            </a:lvl7pPr>
            <a:lvl8pPr indent="-317500" lvl="7" marL="3657600" rtl="0">
              <a:spcBef>
                <a:spcPts val="2100"/>
              </a:spcBef>
              <a:spcAft>
                <a:spcPts val="0"/>
              </a:spcAft>
              <a:buSzPts val="1400"/>
              <a:buChar char="○"/>
              <a:defRPr sz="1400"/>
            </a:lvl8pPr>
            <a:lvl9pPr indent="-317500" lvl="8" marL="4114800" rtl="0">
              <a:spcBef>
                <a:spcPts val="2100"/>
              </a:spcBef>
              <a:spcAft>
                <a:spcPts val="2100"/>
              </a:spcAft>
              <a:buSzPts val="1400"/>
              <a:buChar char="■"/>
              <a:defRPr sz="1400"/>
            </a:lvl9pPr>
          </a:lstStyle>
          <a:p/>
        </p:txBody>
      </p:sp>
      <p:sp>
        <p:nvSpPr>
          <p:cNvPr id="305" name="Google Shape;305;p16"/>
          <p:cNvSpPr/>
          <p:nvPr/>
        </p:nvSpPr>
        <p:spPr>
          <a:xfrm flipH="1">
            <a:off x="-133" y="6426350"/>
            <a:ext cx="14745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flipH="1">
            <a:off x="10082638" y="-10625"/>
            <a:ext cx="2109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flipH="1">
            <a:off x="11086144" y="424750"/>
            <a:ext cx="1105800" cy="13200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flipH="1">
            <a:off x="11086144" y="1744703"/>
            <a:ext cx="11058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9" name="Google Shape;309;p16"/>
          <p:cNvSpPr/>
          <p:nvPr/>
        </p:nvSpPr>
        <p:spPr>
          <a:xfrm flipH="1">
            <a:off x="11086144" y="2180080"/>
            <a:ext cx="1105800" cy="28437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flipH="1" rot="-5400000">
            <a:off x="10927025" y="5582387"/>
            <a:ext cx="420900" cy="2109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flipH="1">
            <a:off x="8521091" y="-3650"/>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flipH="1">
            <a:off x="8516191" y="431525"/>
            <a:ext cx="834900" cy="13200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3" name="Google Shape;313;p16"/>
          <p:cNvSpPr/>
          <p:nvPr/>
        </p:nvSpPr>
        <p:spPr>
          <a:xfrm flipH="1">
            <a:off x="8520781" y="1751675"/>
            <a:ext cx="8349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flipH="1">
            <a:off x="8520781" y="2186975"/>
            <a:ext cx="834900" cy="28437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flipH="1">
            <a:off x="8520781" y="5018375"/>
            <a:ext cx="834900" cy="14151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6" name="Google Shape;316;p16"/>
          <p:cNvSpPr/>
          <p:nvPr/>
        </p:nvSpPr>
        <p:spPr>
          <a:xfrm flipH="1">
            <a:off x="8520781" y="6426350"/>
            <a:ext cx="834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flipH="1">
            <a:off x="1767640" y="6419350"/>
            <a:ext cx="42990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flipH="1">
            <a:off x="6066503" y="6419350"/>
            <a:ext cx="244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flipH="1">
            <a:off x="1336142" y="64263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flipH="1" rot="-5400000">
            <a:off x="9859098" y="4093700"/>
            <a:ext cx="1415100" cy="32505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flipH="1">
            <a:off x="8950056" y="-10625"/>
            <a:ext cx="15084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flipH="1">
            <a:off x="8946162" y="1744625"/>
            <a:ext cx="2337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flipH="1">
            <a:off x="8946161" y="2180000"/>
            <a:ext cx="2337000" cy="28437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flipH="1">
            <a:off x="8950056" y="6419375"/>
            <a:ext cx="15084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flipH="1">
            <a:off x="8946162" y="424675"/>
            <a:ext cx="2337000" cy="13200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327" name="Shape 327"/>
        <p:cNvGrpSpPr/>
        <p:nvPr/>
      </p:nvGrpSpPr>
      <p:grpSpPr>
        <a:xfrm>
          <a:off x="0" y="0"/>
          <a:ext cx="0" cy="0"/>
          <a:chOff x="0" y="0"/>
          <a:chExt cx="0" cy="0"/>
        </a:xfrm>
      </p:grpSpPr>
      <p:sp>
        <p:nvSpPr>
          <p:cNvPr id="328" name="Google Shape;328;p17"/>
          <p:cNvSpPr/>
          <p:nvPr/>
        </p:nvSpPr>
        <p:spPr>
          <a:xfrm>
            <a:off x="6742828" y="1514875"/>
            <a:ext cx="5090700" cy="24768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9" name="Google Shape;329;p17"/>
          <p:cNvSpPr/>
          <p:nvPr/>
        </p:nvSpPr>
        <p:spPr>
          <a:xfrm>
            <a:off x="6737225" y="3991876"/>
            <a:ext cx="5090700" cy="24768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endParaRPr>
          </a:p>
        </p:txBody>
      </p:sp>
      <p:sp>
        <p:nvSpPr>
          <p:cNvPr id="330" name="Google Shape;330;p17"/>
          <p:cNvSpPr/>
          <p:nvPr/>
        </p:nvSpPr>
        <p:spPr>
          <a:xfrm>
            <a:off x="8736125" y="75"/>
            <a:ext cx="30975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339775" y="75"/>
            <a:ext cx="86349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12" y="75"/>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txBox="1"/>
          <p:nvPr>
            <p:ph idx="1" type="subTitle"/>
          </p:nvPr>
        </p:nvSpPr>
        <p:spPr>
          <a:xfrm>
            <a:off x="8225931" y="1882375"/>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lt1"/>
              </a:buClr>
              <a:buSzPts val="1800"/>
              <a:buNone/>
              <a:defRPr b="1" sz="1800">
                <a:solidFill>
                  <a:schemeClr val="lt1"/>
                </a:solidFill>
              </a:defRPr>
            </a:lvl1pPr>
            <a:lvl2pPr lvl="1" rtl="0">
              <a:spcBef>
                <a:spcPts val="2100"/>
              </a:spcBef>
              <a:spcAft>
                <a:spcPts val="0"/>
              </a:spcAft>
              <a:buClr>
                <a:schemeClr val="lt1"/>
              </a:buClr>
              <a:buSzPts val="1800"/>
              <a:buNone/>
              <a:defRPr b="1" sz="1800">
                <a:solidFill>
                  <a:schemeClr val="lt1"/>
                </a:solidFill>
              </a:defRPr>
            </a:lvl2pPr>
            <a:lvl3pPr lvl="2" rtl="0">
              <a:spcBef>
                <a:spcPts val="2100"/>
              </a:spcBef>
              <a:spcAft>
                <a:spcPts val="0"/>
              </a:spcAft>
              <a:buClr>
                <a:schemeClr val="lt1"/>
              </a:buClr>
              <a:buSzPts val="1800"/>
              <a:buNone/>
              <a:defRPr b="1" sz="1800">
                <a:solidFill>
                  <a:schemeClr val="lt1"/>
                </a:solidFill>
              </a:defRPr>
            </a:lvl3pPr>
            <a:lvl4pPr lvl="3" rtl="0">
              <a:spcBef>
                <a:spcPts val="2100"/>
              </a:spcBef>
              <a:spcAft>
                <a:spcPts val="0"/>
              </a:spcAft>
              <a:buClr>
                <a:schemeClr val="lt1"/>
              </a:buClr>
              <a:buSzPts val="1800"/>
              <a:buNone/>
              <a:defRPr b="1" sz="1800">
                <a:solidFill>
                  <a:schemeClr val="lt1"/>
                </a:solidFill>
              </a:defRPr>
            </a:lvl4pPr>
            <a:lvl5pPr lvl="4" rtl="0">
              <a:spcBef>
                <a:spcPts val="2100"/>
              </a:spcBef>
              <a:spcAft>
                <a:spcPts val="0"/>
              </a:spcAft>
              <a:buClr>
                <a:schemeClr val="lt1"/>
              </a:buClr>
              <a:buSzPts val="1800"/>
              <a:buNone/>
              <a:defRPr b="1" sz="1800">
                <a:solidFill>
                  <a:schemeClr val="lt1"/>
                </a:solidFill>
              </a:defRPr>
            </a:lvl5pPr>
            <a:lvl6pPr lvl="5" rtl="0">
              <a:spcBef>
                <a:spcPts val="2100"/>
              </a:spcBef>
              <a:spcAft>
                <a:spcPts val="0"/>
              </a:spcAft>
              <a:buClr>
                <a:schemeClr val="lt1"/>
              </a:buClr>
              <a:buSzPts val="1800"/>
              <a:buNone/>
              <a:defRPr b="1" sz="1800">
                <a:solidFill>
                  <a:schemeClr val="lt1"/>
                </a:solidFill>
              </a:defRPr>
            </a:lvl6pPr>
            <a:lvl7pPr lvl="6" rtl="0">
              <a:spcBef>
                <a:spcPts val="2100"/>
              </a:spcBef>
              <a:spcAft>
                <a:spcPts val="0"/>
              </a:spcAft>
              <a:buClr>
                <a:schemeClr val="lt1"/>
              </a:buClr>
              <a:buSzPts val="1800"/>
              <a:buNone/>
              <a:defRPr b="1" sz="1800">
                <a:solidFill>
                  <a:schemeClr val="lt1"/>
                </a:solidFill>
              </a:defRPr>
            </a:lvl7pPr>
            <a:lvl8pPr lvl="7" rtl="0">
              <a:spcBef>
                <a:spcPts val="2100"/>
              </a:spcBef>
              <a:spcAft>
                <a:spcPts val="0"/>
              </a:spcAft>
              <a:buClr>
                <a:schemeClr val="lt1"/>
              </a:buClr>
              <a:buSzPts val="1800"/>
              <a:buNone/>
              <a:defRPr b="1" sz="1800">
                <a:solidFill>
                  <a:schemeClr val="lt1"/>
                </a:solidFill>
              </a:defRPr>
            </a:lvl8pPr>
            <a:lvl9pPr lvl="8" rtl="0">
              <a:spcBef>
                <a:spcPts val="2100"/>
              </a:spcBef>
              <a:spcAft>
                <a:spcPts val="2100"/>
              </a:spcAft>
              <a:buClr>
                <a:schemeClr val="lt1"/>
              </a:buClr>
              <a:buSzPts val="1800"/>
              <a:buNone/>
              <a:defRPr b="1" sz="1800">
                <a:solidFill>
                  <a:schemeClr val="lt1"/>
                </a:solidFill>
              </a:defRPr>
            </a:lvl9pPr>
          </a:lstStyle>
          <a:p/>
        </p:txBody>
      </p:sp>
      <p:sp>
        <p:nvSpPr>
          <p:cNvPr id="334" name="Google Shape;334;p17"/>
          <p:cNvSpPr txBox="1"/>
          <p:nvPr>
            <p:ph idx="2" type="subTitle"/>
          </p:nvPr>
        </p:nvSpPr>
        <p:spPr>
          <a:xfrm>
            <a:off x="8225931" y="4102757"/>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lt1"/>
              </a:buClr>
              <a:buSzPts val="1800"/>
              <a:buNone/>
              <a:defRPr b="1" sz="1800">
                <a:solidFill>
                  <a:schemeClr val="lt1"/>
                </a:solidFill>
              </a:defRPr>
            </a:lvl1pPr>
            <a:lvl2pPr lvl="1" rtl="0">
              <a:spcBef>
                <a:spcPts val="2100"/>
              </a:spcBef>
              <a:spcAft>
                <a:spcPts val="0"/>
              </a:spcAft>
              <a:buClr>
                <a:schemeClr val="lt1"/>
              </a:buClr>
              <a:buSzPts val="1800"/>
              <a:buNone/>
              <a:defRPr b="1" sz="1800">
                <a:solidFill>
                  <a:schemeClr val="lt1"/>
                </a:solidFill>
              </a:defRPr>
            </a:lvl2pPr>
            <a:lvl3pPr lvl="2" rtl="0">
              <a:spcBef>
                <a:spcPts val="2100"/>
              </a:spcBef>
              <a:spcAft>
                <a:spcPts val="0"/>
              </a:spcAft>
              <a:buClr>
                <a:schemeClr val="lt1"/>
              </a:buClr>
              <a:buSzPts val="1800"/>
              <a:buNone/>
              <a:defRPr b="1" sz="1800">
                <a:solidFill>
                  <a:schemeClr val="lt1"/>
                </a:solidFill>
              </a:defRPr>
            </a:lvl3pPr>
            <a:lvl4pPr lvl="3" rtl="0">
              <a:spcBef>
                <a:spcPts val="2100"/>
              </a:spcBef>
              <a:spcAft>
                <a:spcPts val="0"/>
              </a:spcAft>
              <a:buClr>
                <a:schemeClr val="lt1"/>
              </a:buClr>
              <a:buSzPts val="1800"/>
              <a:buNone/>
              <a:defRPr b="1" sz="1800">
                <a:solidFill>
                  <a:schemeClr val="lt1"/>
                </a:solidFill>
              </a:defRPr>
            </a:lvl4pPr>
            <a:lvl5pPr lvl="4" rtl="0">
              <a:spcBef>
                <a:spcPts val="2100"/>
              </a:spcBef>
              <a:spcAft>
                <a:spcPts val="0"/>
              </a:spcAft>
              <a:buClr>
                <a:schemeClr val="lt1"/>
              </a:buClr>
              <a:buSzPts val="1800"/>
              <a:buNone/>
              <a:defRPr b="1" sz="1800">
                <a:solidFill>
                  <a:schemeClr val="lt1"/>
                </a:solidFill>
              </a:defRPr>
            </a:lvl5pPr>
            <a:lvl6pPr lvl="5" rtl="0">
              <a:spcBef>
                <a:spcPts val="2100"/>
              </a:spcBef>
              <a:spcAft>
                <a:spcPts val="0"/>
              </a:spcAft>
              <a:buClr>
                <a:schemeClr val="lt1"/>
              </a:buClr>
              <a:buSzPts val="1800"/>
              <a:buNone/>
              <a:defRPr b="1" sz="1800">
                <a:solidFill>
                  <a:schemeClr val="lt1"/>
                </a:solidFill>
              </a:defRPr>
            </a:lvl6pPr>
            <a:lvl7pPr lvl="6" rtl="0">
              <a:spcBef>
                <a:spcPts val="2100"/>
              </a:spcBef>
              <a:spcAft>
                <a:spcPts val="0"/>
              </a:spcAft>
              <a:buClr>
                <a:schemeClr val="lt1"/>
              </a:buClr>
              <a:buSzPts val="1800"/>
              <a:buNone/>
              <a:defRPr b="1" sz="1800">
                <a:solidFill>
                  <a:schemeClr val="lt1"/>
                </a:solidFill>
              </a:defRPr>
            </a:lvl7pPr>
            <a:lvl8pPr lvl="7" rtl="0">
              <a:spcBef>
                <a:spcPts val="2100"/>
              </a:spcBef>
              <a:spcAft>
                <a:spcPts val="0"/>
              </a:spcAft>
              <a:buClr>
                <a:schemeClr val="lt1"/>
              </a:buClr>
              <a:buSzPts val="1800"/>
              <a:buNone/>
              <a:defRPr b="1" sz="1800">
                <a:solidFill>
                  <a:schemeClr val="lt1"/>
                </a:solidFill>
              </a:defRPr>
            </a:lvl8pPr>
            <a:lvl9pPr lvl="8" rtl="0">
              <a:spcBef>
                <a:spcPts val="2100"/>
              </a:spcBef>
              <a:spcAft>
                <a:spcPts val="2100"/>
              </a:spcAft>
              <a:buClr>
                <a:schemeClr val="lt1"/>
              </a:buClr>
              <a:buSzPts val="1800"/>
              <a:buNone/>
              <a:defRPr b="1" sz="1800">
                <a:solidFill>
                  <a:schemeClr val="lt1"/>
                </a:solidFill>
              </a:defRPr>
            </a:lvl9pPr>
          </a:lstStyle>
          <a:p/>
        </p:txBody>
      </p:sp>
      <p:sp>
        <p:nvSpPr>
          <p:cNvPr id="335" name="Google Shape;335;p1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36" name="Google Shape;336;p17"/>
          <p:cNvSpPr txBox="1"/>
          <p:nvPr>
            <p:ph idx="3" type="body"/>
          </p:nvPr>
        </p:nvSpPr>
        <p:spPr>
          <a:xfrm>
            <a:off x="8225925" y="2318375"/>
            <a:ext cx="3397800" cy="15534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Clr>
                <a:schemeClr val="lt1"/>
              </a:buClr>
              <a:buSzPts val="1400"/>
              <a:buChar char="●"/>
              <a:defRPr sz="1400">
                <a:solidFill>
                  <a:schemeClr val="lt1"/>
                </a:solidFill>
              </a:defRPr>
            </a:lvl1pPr>
            <a:lvl2pPr indent="-317500" lvl="1" marL="914400">
              <a:lnSpc>
                <a:spcPct val="100000"/>
              </a:lnSpc>
              <a:spcBef>
                <a:spcPts val="0"/>
              </a:spcBef>
              <a:spcAft>
                <a:spcPts val="0"/>
              </a:spcAft>
              <a:buClr>
                <a:schemeClr val="lt1"/>
              </a:buClr>
              <a:buSzPts val="1400"/>
              <a:buChar char="○"/>
              <a:defRPr sz="1400">
                <a:solidFill>
                  <a:schemeClr val="lt1"/>
                </a:solidFill>
              </a:defRPr>
            </a:lvl2pPr>
            <a:lvl3pPr indent="-317500" lvl="2" marL="1371600">
              <a:lnSpc>
                <a:spcPct val="100000"/>
              </a:lnSpc>
              <a:spcBef>
                <a:spcPts val="0"/>
              </a:spcBef>
              <a:spcAft>
                <a:spcPts val="0"/>
              </a:spcAft>
              <a:buClr>
                <a:schemeClr val="lt1"/>
              </a:buClr>
              <a:buSzPts val="1400"/>
              <a:buChar char="■"/>
              <a:defRPr sz="1400">
                <a:solidFill>
                  <a:schemeClr val="lt1"/>
                </a:solidFill>
              </a:defRPr>
            </a:lvl3pPr>
            <a:lvl4pPr indent="-317500" lvl="3" marL="1828800">
              <a:lnSpc>
                <a:spcPct val="100000"/>
              </a:lnSpc>
              <a:spcBef>
                <a:spcPts val="0"/>
              </a:spcBef>
              <a:spcAft>
                <a:spcPts val="0"/>
              </a:spcAft>
              <a:buClr>
                <a:schemeClr val="lt1"/>
              </a:buClr>
              <a:buSzPts val="1400"/>
              <a:buChar char="●"/>
              <a:defRPr sz="1400">
                <a:solidFill>
                  <a:schemeClr val="lt1"/>
                </a:solidFill>
              </a:defRPr>
            </a:lvl4pPr>
            <a:lvl5pPr indent="-317500" lvl="4" marL="2286000">
              <a:lnSpc>
                <a:spcPct val="100000"/>
              </a:lnSpc>
              <a:spcBef>
                <a:spcPts val="0"/>
              </a:spcBef>
              <a:spcAft>
                <a:spcPts val="0"/>
              </a:spcAft>
              <a:buClr>
                <a:schemeClr val="lt1"/>
              </a:buClr>
              <a:buSzPts val="1400"/>
              <a:buChar char="○"/>
              <a:defRPr sz="1400">
                <a:solidFill>
                  <a:schemeClr val="lt1"/>
                </a:solidFill>
              </a:defRPr>
            </a:lvl5pPr>
            <a:lvl6pPr indent="-317500" lvl="5" marL="2743200">
              <a:lnSpc>
                <a:spcPct val="100000"/>
              </a:lnSpc>
              <a:spcBef>
                <a:spcPts val="0"/>
              </a:spcBef>
              <a:spcAft>
                <a:spcPts val="0"/>
              </a:spcAft>
              <a:buClr>
                <a:schemeClr val="lt1"/>
              </a:buClr>
              <a:buSzPts val="1400"/>
              <a:buChar char="■"/>
              <a:defRPr sz="1400">
                <a:solidFill>
                  <a:schemeClr val="lt1"/>
                </a:solidFill>
              </a:defRPr>
            </a:lvl6pPr>
            <a:lvl7pPr indent="-317500" lvl="6" marL="3200400">
              <a:lnSpc>
                <a:spcPct val="100000"/>
              </a:lnSpc>
              <a:spcBef>
                <a:spcPts val="0"/>
              </a:spcBef>
              <a:spcAft>
                <a:spcPts val="0"/>
              </a:spcAft>
              <a:buClr>
                <a:schemeClr val="lt1"/>
              </a:buClr>
              <a:buSzPts val="1400"/>
              <a:buChar char="●"/>
              <a:defRPr sz="1400">
                <a:solidFill>
                  <a:schemeClr val="lt1"/>
                </a:solidFill>
              </a:defRPr>
            </a:lvl7pPr>
            <a:lvl8pPr indent="-317500" lvl="7" marL="3657600">
              <a:lnSpc>
                <a:spcPct val="100000"/>
              </a:lnSpc>
              <a:spcBef>
                <a:spcPts val="0"/>
              </a:spcBef>
              <a:spcAft>
                <a:spcPts val="0"/>
              </a:spcAft>
              <a:buClr>
                <a:schemeClr val="lt1"/>
              </a:buClr>
              <a:buSzPts val="1400"/>
              <a:buChar char="○"/>
              <a:defRPr sz="1400">
                <a:solidFill>
                  <a:schemeClr val="lt1"/>
                </a:solidFill>
              </a:defRPr>
            </a:lvl8pPr>
            <a:lvl9pPr indent="-317500" lvl="8" marL="4114800">
              <a:lnSpc>
                <a:spcPct val="100000"/>
              </a:lnSpc>
              <a:spcBef>
                <a:spcPts val="0"/>
              </a:spcBef>
              <a:spcAft>
                <a:spcPts val="0"/>
              </a:spcAft>
              <a:buClr>
                <a:schemeClr val="lt1"/>
              </a:buClr>
              <a:buSzPts val="1400"/>
              <a:buChar char="■"/>
              <a:defRPr sz="1400">
                <a:solidFill>
                  <a:schemeClr val="lt1"/>
                </a:solidFill>
              </a:defRPr>
            </a:lvl9pPr>
          </a:lstStyle>
          <a:p/>
        </p:txBody>
      </p:sp>
      <p:sp>
        <p:nvSpPr>
          <p:cNvPr id="337" name="Google Shape;337;p17"/>
          <p:cNvSpPr txBox="1"/>
          <p:nvPr>
            <p:ph idx="4" type="body"/>
          </p:nvPr>
        </p:nvSpPr>
        <p:spPr>
          <a:xfrm>
            <a:off x="8225925" y="4506700"/>
            <a:ext cx="3397800" cy="15534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0"/>
              </a:spcBef>
              <a:spcAft>
                <a:spcPts val="0"/>
              </a:spcAft>
              <a:buClr>
                <a:schemeClr val="lt1"/>
              </a:buClr>
              <a:buSzPts val="1400"/>
              <a:buChar char="○"/>
              <a:defRPr sz="1400">
                <a:solidFill>
                  <a:schemeClr val="lt1"/>
                </a:solidFill>
              </a:defRPr>
            </a:lvl2pPr>
            <a:lvl3pPr indent="-317500" lvl="2" marL="1371600" rtl="0">
              <a:lnSpc>
                <a:spcPct val="100000"/>
              </a:lnSpc>
              <a:spcBef>
                <a:spcPts val="0"/>
              </a:spcBef>
              <a:spcAft>
                <a:spcPts val="0"/>
              </a:spcAft>
              <a:buClr>
                <a:schemeClr val="lt1"/>
              </a:buClr>
              <a:buSzPts val="1400"/>
              <a:buChar char="■"/>
              <a:defRPr sz="1400">
                <a:solidFill>
                  <a:schemeClr val="lt1"/>
                </a:solidFill>
              </a:defRPr>
            </a:lvl3pPr>
            <a:lvl4pPr indent="-317500" lvl="3" marL="1828800" rtl="0">
              <a:lnSpc>
                <a:spcPct val="100000"/>
              </a:lnSpc>
              <a:spcBef>
                <a:spcPts val="0"/>
              </a:spcBef>
              <a:spcAft>
                <a:spcPts val="0"/>
              </a:spcAft>
              <a:buClr>
                <a:schemeClr val="lt1"/>
              </a:buClr>
              <a:buSzPts val="1400"/>
              <a:buChar char="●"/>
              <a:defRPr sz="1400">
                <a:solidFill>
                  <a:schemeClr val="lt1"/>
                </a:solidFill>
              </a:defRPr>
            </a:lvl4pPr>
            <a:lvl5pPr indent="-317500" lvl="4" marL="2286000" rtl="0">
              <a:lnSpc>
                <a:spcPct val="100000"/>
              </a:lnSpc>
              <a:spcBef>
                <a:spcPts val="0"/>
              </a:spcBef>
              <a:spcAft>
                <a:spcPts val="0"/>
              </a:spcAft>
              <a:buClr>
                <a:schemeClr val="lt1"/>
              </a:buClr>
              <a:buSzPts val="1400"/>
              <a:buChar char="○"/>
              <a:defRPr sz="1400">
                <a:solidFill>
                  <a:schemeClr val="lt1"/>
                </a:solidFill>
              </a:defRPr>
            </a:lvl5pPr>
            <a:lvl6pPr indent="-317500" lvl="5" marL="2743200" rtl="0">
              <a:lnSpc>
                <a:spcPct val="100000"/>
              </a:lnSpc>
              <a:spcBef>
                <a:spcPts val="0"/>
              </a:spcBef>
              <a:spcAft>
                <a:spcPts val="0"/>
              </a:spcAft>
              <a:buClr>
                <a:schemeClr val="lt1"/>
              </a:buClr>
              <a:buSzPts val="1400"/>
              <a:buChar char="■"/>
              <a:defRPr sz="1400">
                <a:solidFill>
                  <a:schemeClr val="lt1"/>
                </a:solidFill>
              </a:defRPr>
            </a:lvl6pPr>
            <a:lvl7pPr indent="-317500" lvl="6" marL="3200400" rtl="0">
              <a:lnSpc>
                <a:spcPct val="100000"/>
              </a:lnSpc>
              <a:spcBef>
                <a:spcPts val="0"/>
              </a:spcBef>
              <a:spcAft>
                <a:spcPts val="0"/>
              </a:spcAft>
              <a:buClr>
                <a:schemeClr val="lt1"/>
              </a:buClr>
              <a:buSzPts val="1400"/>
              <a:buChar char="●"/>
              <a:defRPr sz="1400">
                <a:solidFill>
                  <a:schemeClr val="lt1"/>
                </a:solidFill>
              </a:defRPr>
            </a:lvl7pPr>
            <a:lvl8pPr indent="-317500" lvl="7" marL="3657600" rtl="0">
              <a:lnSpc>
                <a:spcPct val="100000"/>
              </a:lnSpc>
              <a:spcBef>
                <a:spcPts val="0"/>
              </a:spcBef>
              <a:spcAft>
                <a:spcPts val="0"/>
              </a:spcAft>
              <a:buClr>
                <a:schemeClr val="lt1"/>
              </a:buClr>
              <a:buSzPts val="1400"/>
              <a:buChar char="○"/>
              <a:defRPr sz="1400">
                <a:solidFill>
                  <a:schemeClr val="lt1"/>
                </a:solidFill>
              </a:defRPr>
            </a:lvl8pPr>
            <a:lvl9pPr indent="-317500" lvl="8" marL="4114800" rtl="0">
              <a:lnSpc>
                <a:spcPct val="100000"/>
              </a:lnSpc>
              <a:spcBef>
                <a:spcPts val="0"/>
              </a:spcBef>
              <a:spcAft>
                <a:spcPts val="0"/>
              </a:spcAft>
              <a:buClr>
                <a:schemeClr val="lt1"/>
              </a:buClr>
              <a:buSzPts val="1400"/>
              <a:buChar char="■"/>
              <a:defRPr sz="1400">
                <a:solidFill>
                  <a:schemeClr val="lt1"/>
                </a:solidFill>
              </a:defRPr>
            </a:lvl9pPr>
          </a:lstStyle>
          <a:p/>
        </p:txBody>
      </p:sp>
      <p:sp>
        <p:nvSpPr>
          <p:cNvPr id="338" name="Google Shape;338;p17"/>
          <p:cNvSpPr/>
          <p:nvPr/>
        </p:nvSpPr>
        <p:spPr>
          <a:xfrm>
            <a:off x="11768850"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11763075"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0" name="Google Shape;340;p17"/>
          <p:cNvSpPr/>
          <p:nvPr/>
        </p:nvSpPr>
        <p:spPr>
          <a:xfrm>
            <a:off x="11765938"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11771700"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339775" y="1514875"/>
            <a:ext cx="7700100" cy="49539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3" name="Google Shape;343;p17"/>
          <p:cNvSpPr/>
          <p:nvPr/>
        </p:nvSpPr>
        <p:spPr>
          <a:xfrm>
            <a:off x="0" y="435375"/>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0" y="5120500"/>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5"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420300" y="6422700"/>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6440200" y="6422700"/>
            <a:ext cx="53256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349" name="Shape 349"/>
        <p:cNvGrpSpPr/>
        <p:nvPr/>
      </p:nvGrpSpPr>
      <p:grpSpPr>
        <a:xfrm>
          <a:off x="0" y="0"/>
          <a:ext cx="0" cy="0"/>
          <a:chOff x="0" y="0"/>
          <a:chExt cx="0" cy="0"/>
        </a:xfrm>
      </p:grpSpPr>
      <p:sp>
        <p:nvSpPr>
          <p:cNvPr id="350" name="Google Shape;350;p18"/>
          <p:cNvSpPr/>
          <p:nvPr/>
        </p:nvSpPr>
        <p:spPr>
          <a:xfrm>
            <a:off x="9390675" y="2938275"/>
            <a:ext cx="2775300" cy="3876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1" name="Google Shape;351;p18"/>
          <p:cNvSpPr/>
          <p:nvPr/>
        </p:nvSpPr>
        <p:spPr>
          <a:xfrm>
            <a:off x="7185475" y="2938275"/>
            <a:ext cx="2205000" cy="3876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2" name="Google Shape;352;p18"/>
          <p:cNvSpPr/>
          <p:nvPr/>
        </p:nvSpPr>
        <p:spPr>
          <a:xfrm>
            <a:off x="4980425" y="2981850"/>
            <a:ext cx="2205000" cy="3876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3" name="Google Shape;353;p18"/>
          <p:cNvSpPr/>
          <p:nvPr/>
        </p:nvSpPr>
        <p:spPr>
          <a:xfrm>
            <a:off x="2775375" y="2981850"/>
            <a:ext cx="2205000" cy="3876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4" name="Google Shape;354;p18"/>
          <p:cNvSpPr/>
          <p:nvPr/>
        </p:nvSpPr>
        <p:spPr>
          <a:xfrm>
            <a:off x="-125" y="2981850"/>
            <a:ext cx="2775300" cy="3876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5" name="Google Shape;355;p18"/>
          <p:cNvSpPr/>
          <p:nvPr/>
        </p:nvSpPr>
        <p:spPr>
          <a:xfrm>
            <a:off x="7185544" y="2120175"/>
            <a:ext cx="2205000" cy="894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6" name="Google Shape;356;p18"/>
          <p:cNvSpPr/>
          <p:nvPr/>
        </p:nvSpPr>
        <p:spPr>
          <a:xfrm>
            <a:off x="9390675" y="2120175"/>
            <a:ext cx="2775300" cy="894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7" name="Google Shape;357;p18"/>
          <p:cNvSpPr/>
          <p:nvPr/>
        </p:nvSpPr>
        <p:spPr>
          <a:xfrm>
            <a:off x="2775300" y="2120175"/>
            <a:ext cx="2205000" cy="894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8" name="Google Shape;358;p18"/>
          <p:cNvSpPr/>
          <p:nvPr/>
        </p:nvSpPr>
        <p:spPr>
          <a:xfrm>
            <a:off x="4980419" y="2120175"/>
            <a:ext cx="2205000" cy="894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9" name="Google Shape;359;p18"/>
          <p:cNvSpPr/>
          <p:nvPr/>
        </p:nvSpPr>
        <p:spPr>
          <a:xfrm>
            <a:off x="0" y="2120175"/>
            <a:ext cx="2775300" cy="894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0" name="Google Shape;360;p18"/>
          <p:cNvSpPr txBox="1"/>
          <p:nvPr>
            <p:ph idx="1" type="subTitle"/>
          </p:nvPr>
        </p:nvSpPr>
        <p:spPr>
          <a:xfrm>
            <a:off x="415600"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61" name="Google Shape;361;p18"/>
          <p:cNvSpPr txBox="1"/>
          <p:nvPr>
            <p:ph idx="2" type="subTitle"/>
          </p:nvPr>
        </p:nvSpPr>
        <p:spPr>
          <a:xfrm>
            <a:off x="277537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62" name="Google Shape;362;p18"/>
          <p:cNvSpPr txBox="1"/>
          <p:nvPr>
            <p:ph idx="3" type="subTitle"/>
          </p:nvPr>
        </p:nvSpPr>
        <p:spPr>
          <a:xfrm>
            <a:off x="5135153"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63" name="Google Shape;363;p18"/>
          <p:cNvSpPr txBox="1"/>
          <p:nvPr>
            <p:ph idx="4" type="subTitle"/>
          </p:nvPr>
        </p:nvSpPr>
        <p:spPr>
          <a:xfrm>
            <a:off x="7494930"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64" name="Google Shape;364;p18"/>
          <p:cNvSpPr txBox="1"/>
          <p:nvPr>
            <p:ph idx="5" type="subTitle"/>
          </p:nvPr>
        </p:nvSpPr>
        <p:spPr>
          <a:xfrm>
            <a:off x="985470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65" name="Google Shape;365;p18"/>
          <p:cNvSpPr txBox="1"/>
          <p:nvPr>
            <p:ph type="title"/>
          </p:nvPr>
        </p:nvSpPr>
        <p:spPr>
          <a:xfrm>
            <a:off x="415600" y="974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66" name="Google Shape;366;p18"/>
          <p:cNvSpPr txBox="1"/>
          <p:nvPr>
            <p:ph idx="6" type="body"/>
          </p:nvPr>
        </p:nvSpPr>
        <p:spPr>
          <a:xfrm>
            <a:off x="415600" y="3238625"/>
            <a:ext cx="19977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67" name="Google Shape;367;p18"/>
          <p:cNvSpPr txBox="1"/>
          <p:nvPr>
            <p:ph idx="7" type="body"/>
          </p:nvPr>
        </p:nvSpPr>
        <p:spPr>
          <a:xfrm>
            <a:off x="277537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68" name="Google Shape;368;p18"/>
          <p:cNvSpPr txBox="1"/>
          <p:nvPr>
            <p:ph idx="8" type="body"/>
          </p:nvPr>
        </p:nvSpPr>
        <p:spPr>
          <a:xfrm>
            <a:off x="513515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69" name="Google Shape;369;p18"/>
          <p:cNvSpPr txBox="1"/>
          <p:nvPr>
            <p:ph idx="9" type="body"/>
          </p:nvPr>
        </p:nvSpPr>
        <p:spPr>
          <a:xfrm>
            <a:off x="749492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70" name="Google Shape;370;p18"/>
          <p:cNvSpPr txBox="1"/>
          <p:nvPr>
            <p:ph idx="13" type="body"/>
          </p:nvPr>
        </p:nvSpPr>
        <p:spPr>
          <a:xfrm>
            <a:off x="985470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71" name="Google Shape;371;p18"/>
          <p:cNvSpPr/>
          <p:nvPr/>
        </p:nvSpPr>
        <p:spPr>
          <a:xfrm>
            <a:off x="8736125" y="75"/>
            <a:ext cx="30975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339775" y="75"/>
            <a:ext cx="86349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11768850"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12" y="75"/>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0" y="435375"/>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0" y="5120500"/>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11763075"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78" name="Google Shape;378;p18"/>
          <p:cNvSpPr/>
          <p:nvPr/>
        </p:nvSpPr>
        <p:spPr>
          <a:xfrm>
            <a:off x="11765938"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6440200" y="6422700"/>
            <a:ext cx="53256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11771700"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5"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420300" y="6422700"/>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384" name="Shape 384"/>
        <p:cNvGrpSpPr/>
        <p:nvPr/>
      </p:nvGrpSpPr>
      <p:grpSpPr>
        <a:xfrm>
          <a:off x="0" y="0"/>
          <a:ext cx="0" cy="0"/>
          <a:chOff x="0" y="0"/>
          <a:chExt cx="0" cy="0"/>
        </a:xfrm>
      </p:grpSpPr>
      <p:sp>
        <p:nvSpPr>
          <p:cNvPr id="385" name="Google Shape;385;p19"/>
          <p:cNvSpPr txBox="1"/>
          <p:nvPr>
            <p:ph type="title"/>
          </p:nvPr>
        </p:nvSpPr>
        <p:spPr>
          <a:xfrm>
            <a:off x="644200" y="974375"/>
            <a:ext cx="5581500" cy="7635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86" name="Google Shape;386;p19"/>
          <p:cNvSpPr txBox="1"/>
          <p:nvPr>
            <p:ph idx="1" type="body"/>
          </p:nvPr>
        </p:nvSpPr>
        <p:spPr>
          <a:xfrm>
            <a:off x="644050" y="2097700"/>
            <a:ext cx="5581500" cy="35658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
        <p:nvSpPr>
          <p:cNvPr id="387" name="Google Shape;387;p19"/>
          <p:cNvSpPr/>
          <p:nvPr/>
        </p:nvSpPr>
        <p:spPr>
          <a:xfrm flipH="1">
            <a:off x="-133" y="6426350"/>
            <a:ext cx="14745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flipH="1">
            <a:off x="-133" y="5990975"/>
            <a:ext cx="14745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flipH="1">
            <a:off x="-133" y="5018375"/>
            <a:ext cx="1474500" cy="9726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flipH="1">
            <a:off x="-133" y="1739000"/>
            <a:ext cx="1474500" cy="3279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1" name="Google Shape;391;p19"/>
          <p:cNvSpPr/>
          <p:nvPr/>
        </p:nvSpPr>
        <p:spPr>
          <a:xfrm flipH="1">
            <a:off x="-133" y="496075"/>
            <a:ext cx="1474500" cy="1266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flipH="1">
            <a:off x="-133" y="-3650"/>
            <a:ext cx="1474500" cy="499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flipH="1">
            <a:off x="10082638" y="-10625"/>
            <a:ext cx="2109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flipH="1">
            <a:off x="11086144" y="424750"/>
            <a:ext cx="1105800" cy="13200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flipH="1">
            <a:off x="11086144" y="1744703"/>
            <a:ext cx="11058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6" name="Google Shape;396;p19"/>
          <p:cNvSpPr/>
          <p:nvPr/>
        </p:nvSpPr>
        <p:spPr>
          <a:xfrm flipH="1">
            <a:off x="11086150" y="2180073"/>
            <a:ext cx="1105800" cy="4239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flipH="1" rot="-5400000">
            <a:off x="10927025" y="5582387"/>
            <a:ext cx="420900" cy="2109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flipH="1">
            <a:off x="8242442" y="424675"/>
            <a:ext cx="2843700" cy="13200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flipH="1">
            <a:off x="8247242" y="-10625"/>
            <a:ext cx="18354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flipH="1">
            <a:off x="8247242" y="6419375"/>
            <a:ext cx="18354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flipH="1">
            <a:off x="6137938" y="-10625"/>
            <a:ext cx="2109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flipH="1">
            <a:off x="1474151" y="-10625"/>
            <a:ext cx="4663800" cy="175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flipH="1">
            <a:off x="6133142" y="424550"/>
            <a:ext cx="2109300" cy="13200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04" name="Google Shape;404;p19"/>
          <p:cNvSpPr/>
          <p:nvPr/>
        </p:nvSpPr>
        <p:spPr>
          <a:xfrm flipH="1">
            <a:off x="7824455" y="6419375"/>
            <a:ext cx="4203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flipH="1">
            <a:off x="1474242" y="6419350"/>
            <a:ext cx="45924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flipH="1">
            <a:off x="6066642" y="6419350"/>
            <a:ext cx="1755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txBox="1"/>
          <p:nvPr/>
        </p:nvSpPr>
        <p:spPr>
          <a:xfrm rot="5400000">
            <a:off x="-679350" y="43697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408" name="Shape 408"/>
        <p:cNvGrpSpPr/>
        <p:nvPr/>
      </p:nvGrpSpPr>
      <p:grpSpPr>
        <a:xfrm>
          <a:off x="0" y="0"/>
          <a:ext cx="0" cy="0"/>
          <a:chOff x="0" y="0"/>
          <a:chExt cx="0" cy="0"/>
        </a:xfrm>
      </p:grpSpPr>
      <p:sp>
        <p:nvSpPr>
          <p:cNvPr id="409" name="Google Shape;409;p20"/>
          <p:cNvSpPr/>
          <p:nvPr/>
        </p:nvSpPr>
        <p:spPr>
          <a:xfrm>
            <a:off x="6054050" y="-10625"/>
            <a:ext cx="4663800" cy="175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txBox="1"/>
          <p:nvPr>
            <p:ph type="title"/>
          </p:nvPr>
        </p:nvSpPr>
        <p:spPr>
          <a:xfrm>
            <a:off x="4984275" y="1984850"/>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11" name="Google Shape;411;p20"/>
          <p:cNvSpPr txBox="1"/>
          <p:nvPr>
            <p:ph idx="1" type="body"/>
          </p:nvPr>
        </p:nvSpPr>
        <p:spPr>
          <a:xfrm>
            <a:off x="4984375" y="3518900"/>
            <a:ext cx="5581500" cy="2544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12" name="Google Shape;412;p20"/>
          <p:cNvSpPr/>
          <p:nvPr/>
        </p:nvSpPr>
        <p:spPr>
          <a:xfrm>
            <a:off x="10717625" y="6426350"/>
            <a:ext cx="14745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10717625" y="5990975"/>
            <a:ext cx="14745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10717625" y="5018375"/>
            <a:ext cx="1474500" cy="9726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10717625" y="1739000"/>
            <a:ext cx="1474500" cy="3279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16" name="Google Shape;416;p20"/>
          <p:cNvSpPr/>
          <p:nvPr/>
        </p:nvSpPr>
        <p:spPr>
          <a:xfrm>
            <a:off x="10717625" y="496075"/>
            <a:ext cx="1474500" cy="1266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10717625" y="-3650"/>
            <a:ext cx="1474500" cy="499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54" y="-10625"/>
            <a:ext cx="2109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48" y="424750"/>
            <a:ext cx="1105800" cy="13200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48" y="1744703"/>
            <a:ext cx="11058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21" name="Google Shape;421;p20"/>
          <p:cNvSpPr/>
          <p:nvPr/>
        </p:nvSpPr>
        <p:spPr>
          <a:xfrm>
            <a:off x="50" y="2180073"/>
            <a:ext cx="1105800" cy="4239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rot="5400000">
            <a:off x="844067" y="5582387"/>
            <a:ext cx="420900" cy="2109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105850" y="424675"/>
            <a:ext cx="2843700" cy="13200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2109350" y="-10625"/>
            <a:ext cx="18354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0"/>
          <p:cNvSpPr/>
          <p:nvPr/>
        </p:nvSpPr>
        <p:spPr>
          <a:xfrm>
            <a:off x="2109351" y="6419375"/>
            <a:ext cx="18354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0"/>
          <p:cNvSpPr/>
          <p:nvPr/>
        </p:nvSpPr>
        <p:spPr>
          <a:xfrm>
            <a:off x="3944754" y="-10625"/>
            <a:ext cx="2109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0"/>
          <p:cNvSpPr/>
          <p:nvPr/>
        </p:nvSpPr>
        <p:spPr>
          <a:xfrm>
            <a:off x="3949550" y="424550"/>
            <a:ext cx="2109300" cy="13200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28" name="Google Shape;428;p20"/>
          <p:cNvSpPr/>
          <p:nvPr/>
        </p:nvSpPr>
        <p:spPr>
          <a:xfrm>
            <a:off x="3947238" y="6419375"/>
            <a:ext cx="4203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0"/>
          <p:cNvSpPr/>
          <p:nvPr/>
        </p:nvSpPr>
        <p:spPr>
          <a:xfrm>
            <a:off x="6125350" y="6419350"/>
            <a:ext cx="45924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0"/>
          <p:cNvSpPr/>
          <p:nvPr/>
        </p:nvSpPr>
        <p:spPr>
          <a:xfrm>
            <a:off x="4370051" y="6419350"/>
            <a:ext cx="1755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0"/>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46" name="Shape 46"/>
        <p:cNvGrpSpPr/>
        <p:nvPr/>
      </p:nvGrpSpPr>
      <p:grpSpPr>
        <a:xfrm>
          <a:off x="0" y="0"/>
          <a:ext cx="0" cy="0"/>
          <a:chOff x="0" y="0"/>
          <a:chExt cx="0" cy="0"/>
        </a:xfrm>
      </p:grpSpPr>
      <p:sp>
        <p:nvSpPr>
          <p:cNvPr id="47" name="Google Shape;47;p3"/>
          <p:cNvSpPr/>
          <p:nvPr/>
        </p:nvSpPr>
        <p:spPr>
          <a:xfrm>
            <a:off x="8736125" y="75"/>
            <a:ext cx="30975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339775" y="75"/>
            <a:ext cx="86349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1768850"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2" y="75"/>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0" y="435375"/>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0" y="5120500"/>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11763075"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4" name="Google Shape;54;p3"/>
          <p:cNvSpPr/>
          <p:nvPr/>
        </p:nvSpPr>
        <p:spPr>
          <a:xfrm>
            <a:off x="11765938"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6440200" y="6422700"/>
            <a:ext cx="53256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1771700"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5"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420300" y="6422700"/>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60" name="Google Shape;60;p3"/>
          <p:cNvSpPr txBox="1"/>
          <p:nvPr/>
        </p:nvSpPr>
        <p:spPr>
          <a:xfrm rot="5400000">
            <a:off x="-679350" y="57413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432" name="Shape 432"/>
        <p:cNvGrpSpPr/>
        <p:nvPr/>
      </p:nvGrpSpPr>
      <p:grpSpPr>
        <a:xfrm>
          <a:off x="0" y="0"/>
          <a:ext cx="0" cy="0"/>
          <a:chOff x="0" y="0"/>
          <a:chExt cx="0" cy="0"/>
        </a:xfrm>
      </p:grpSpPr>
      <p:sp>
        <p:nvSpPr>
          <p:cNvPr id="433" name="Google Shape;433;p21"/>
          <p:cNvSpPr txBox="1"/>
          <p:nvPr>
            <p:ph idx="1" type="subTitle"/>
          </p:nvPr>
        </p:nvSpPr>
        <p:spPr>
          <a:xfrm>
            <a:off x="5368600" y="2974025"/>
            <a:ext cx="55815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34" name="Google Shape;434;p21"/>
          <p:cNvSpPr txBox="1"/>
          <p:nvPr>
            <p:ph type="title"/>
          </p:nvPr>
        </p:nvSpPr>
        <p:spPr>
          <a:xfrm>
            <a:off x="5368600" y="14315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435" name="Google Shape;435;p21"/>
          <p:cNvSpPr txBox="1"/>
          <p:nvPr>
            <p:ph idx="2" type="body"/>
          </p:nvPr>
        </p:nvSpPr>
        <p:spPr>
          <a:xfrm>
            <a:off x="5368650" y="3838825"/>
            <a:ext cx="5581500" cy="1341600"/>
          </a:xfrm>
          <a:prstGeom prst="rect">
            <a:avLst/>
          </a:prstGeom>
        </p:spPr>
        <p:txBody>
          <a:bodyPr anchorCtr="0" anchor="t" bIns="121900" lIns="121900" spcFirstLastPara="1" rIns="121900" wrap="square" tIns="121900">
            <a:noAutofit/>
          </a:bodyPr>
          <a:lstStyle>
            <a:lvl1pPr indent="-349250" lvl="0" marL="457200">
              <a:lnSpc>
                <a:spcPct val="100000"/>
              </a:lnSpc>
              <a:spcBef>
                <a:spcPts val="0"/>
              </a:spcBef>
              <a:spcAft>
                <a:spcPts val="0"/>
              </a:spcAft>
              <a:buSzPts val="1900"/>
              <a:buChar char="●"/>
              <a:defRPr/>
            </a:lvl1pPr>
            <a:lvl2pPr indent="-349250" lvl="1" marL="914400">
              <a:lnSpc>
                <a:spcPct val="100000"/>
              </a:lnSpc>
              <a:spcBef>
                <a:spcPts val="0"/>
              </a:spcBef>
              <a:spcAft>
                <a:spcPts val="0"/>
              </a:spcAft>
              <a:buSzPts val="1900"/>
              <a:buChar char="○"/>
              <a:defRPr/>
            </a:lvl2pPr>
            <a:lvl3pPr indent="-349250" lvl="2" marL="1371600">
              <a:lnSpc>
                <a:spcPct val="100000"/>
              </a:lnSpc>
              <a:spcBef>
                <a:spcPts val="0"/>
              </a:spcBef>
              <a:spcAft>
                <a:spcPts val="0"/>
              </a:spcAft>
              <a:buSzPts val="1900"/>
              <a:buChar char="■"/>
              <a:defRPr/>
            </a:lvl3pPr>
            <a:lvl4pPr indent="-349250" lvl="3" marL="1828800">
              <a:lnSpc>
                <a:spcPct val="100000"/>
              </a:lnSpc>
              <a:spcBef>
                <a:spcPts val="0"/>
              </a:spcBef>
              <a:spcAft>
                <a:spcPts val="0"/>
              </a:spcAft>
              <a:buSzPts val="1900"/>
              <a:buChar char="●"/>
              <a:defRPr/>
            </a:lvl4pPr>
            <a:lvl5pPr indent="-349250" lvl="4" marL="2286000">
              <a:lnSpc>
                <a:spcPct val="100000"/>
              </a:lnSpc>
              <a:spcBef>
                <a:spcPts val="0"/>
              </a:spcBef>
              <a:spcAft>
                <a:spcPts val="0"/>
              </a:spcAft>
              <a:buSzPts val="1900"/>
              <a:buChar char="○"/>
              <a:defRPr/>
            </a:lvl5pPr>
            <a:lvl6pPr indent="-349250" lvl="5" marL="2743200">
              <a:lnSpc>
                <a:spcPct val="100000"/>
              </a:lnSpc>
              <a:spcBef>
                <a:spcPts val="0"/>
              </a:spcBef>
              <a:spcAft>
                <a:spcPts val="0"/>
              </a:spcAft>
              <a:buSzPts val="1900"/>
              <a:buChar char="■"/>
              <a:defRPr/>
            </a:lvl6pPr>
            <a:lvl7pPr indent="-349250" lvl="6" marL="3200400">
              <a:lnSpc>
                <a:spcPct val="100000"/>
              </a:lnSpc>
              <a:spcBef>
                <a:spcPts val="0"/>
              </a:spcBef>
              <a:spcAft>
                <a:spcPts val="0"/>
              </a:spcAft>
              <a:buSzPts val="1900"/>
              <a:buChar char="●"/>
              <a:defRPr/>
            </a:lvl7pPr>
            <a:lvl8pPr indent="-349250" lvl="7" marL="3657600">
              <a:lnSpc>
                <a:spcPct val="100000"/>
              </a:lnSpc>
              <a:spcBef>
                <a:spcPts val="0"/>
              </a:spcBef>
              <a:spcAft>
                <a:spcPts val="0"/>
              </a:spcAft>
              <a:buSzPts val="1900"/>
              <a:buChar char="○"/>
              <a:defRPr/>
            </a:lvl8pPr>
            <a:lvl9pPr indent="-349250" lvl="8" marL="4114800">
              <a:lnSpc>
                <a:spcPct val="100000"/>
              </a:lnSpc>
              <a:spcBef>
                <a:spcPts val="0"/>
              </a:spcBef>
              <a:spcAft>
                <a:spcPts val="0"/>
              </a:spcAft>
              <a:buSzPts val="1900"/>
              <a:buChar char="■"/>
              <a:defRPr/>
            </a:lvl9pPr>
          </a:lstStyle>
          <a:p/>
        </p:txBody>
      </p:sp>
      <p:sp>
        <p:nvSpPr>
          <p:cNvPr id="436" name="Google Shape;436;p21"/>
          <p:cNvSpPr/>
          <p:nvPr/>
        </p:nvSpPr>
        <p:spPr>
          <a:xfrm>
            <a:off x="422600" y="377175"/>
            <a:ext cx="3992100" cy="15300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2315450" y="5120507"/>
            <a:ext cx="2099100" cy="1302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422600" y="0"/>
            <a:ext cx="11349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11768850"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12" y="75"/>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a:off x="0" y="435375"/>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0" y="5120500"/>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11763075"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44" name="Google Shape;444;p21"/>
          <p:cNvSpPr/>
          <p:nvPr/>
        </p:nvSpPr>
        <p:spPr>
          <a:xfrm>
            <a:off x="11765938"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6440200" y="6422700"/>
            <a:ext cx="53256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11771700"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5"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420300" y="6422700"/>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422600" y="1389650"/>
            <a:ext cx="3992100" cy="37245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416800" y="5120572"/>
            <a:ext cx="2809800" cy="1302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19">
    <p:spTree>
      <p:nvGrpSpPr>
        <p:cNvPr id="61" name="Shape 61"/>
        <p:cNvGrpSpPr/>
        <p:nvPr/>
      </p:nvGrpSpPr>
      <p:grpSpPr>
        <a:xfrm>
          <a:off x="0" y="0"/>
          <a:ext cx="0" cy="0"/>
          <a:chOff x="0" y="0"/>
          <a:chExt cx="0" cy="0"/>
        </a:xfrm>
      </p:grpSpPr>
      <p:grpSp>
        <p:nvGrpSpPr>
          <p:cNvPr id="62" name="Google Shape;62;p4"/>
          <p:cNvGrpSpPr/>
          <p:nvPr/>
        </p:nvGrpSpPr>
        <p:grpSpPr>
          <a:xfrm>
            <a:off x="0" y="0"/>
            <a:ext cx="12192000" cy="6858000"/>
            <a:chOff x="0" y="0"/>
            <a:chExt cx="12192000" cy="6858000"/>
          </a:xfrm>
        </p:grpSpPr>
        <p:sp>
          <p:nvSpPr>
            <p:cNvPr id="63" name="Google Shape;63;p4"/>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 name="Google Shape;64;p4">
              <a:hlinkClick r:id="rId2"/>
            </p:cNvPr>
            <p:cNvPicPr preferRelativeResize="0"/>
            <p:nvPr/>
          </p:nvPicPr>
          <p:blipFill rotWithShape="1">
            <a:blip r:embed="rId3">
              <a:alphaModFix/>
            </a:blip>
            <a:srcRect b="0" l="0" r="0" t="0"/>
            <a:stretch/>
          </p:blipFill>
          <p:spPr>
            <a:xfrm>
              <a:off x="465600" y="331100"/>
              <a:ext cx="5101466" cy="2201299"/>
            </a:xfrm>
            <a:prstGeom prst="rect">
              <a:avLst/>
            </a:prstGeom>
            <a:noFill/>
            <a:ln>
              <a:noFill/>
            </a:ln>
          </p:spPr>
        </p:pic>
        <p:sp>
          <p:nvSpPr>
            <p:cNvPr id="65" name="Google Shape;65;p4"/>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4">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66" name="Google Shape;66;p4"/>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67" name="Google Shape;67;p4">
              <a:hlinkClick r:id="rId5"/>
            </p:cNvPr>
            <p:cNvPicPr preferRelativeResize="0"/>
            <p:nvPr/>
          </p:nvPicPr>
          <p:blipFill>
            <a:blip r:embed="rId6">
              <a:alphaModFix/>
            </a:blip>
            <a:stretch>
              <a:fillRect/>
            </a:stretch>
          </p:blipFill>
          <p:spPr>
            <a:xfrm>
              <a:off x="8982558" y="5912306"/>
              <a:ext cx="713232" cy="637863"/>
            </a:xfrm>
            <a:prstGeom prst="rect">
              <a:avLst/>
            </a:prstGeom>
            <a:noFill/>
            <a:ln>
              <a:noFill/>
            </a:ln>
          </p:spPr>
        </p:pic>
        <p:pic>
          <p:nvPicPr>
            <p:cNvPr id="68" name="Google Shape;68;p4">
              <a:hlinkClick r:id="rId7"/>
            </p:cNvPr>
            <p:cNvPicPr preferRelativeResize="0"/>
            <p:nvPr/>
          </p:nvPicPr>
          <p:blipFill>
            <a:blip r:embed="rId8">
              <a:alphaModFix/>
            </a:blip>
            <a:stretch>
              <a:fillRect/>
            </a:stretch>
          </p:blipFill>
          <p:spPr>
            <a:xfrm>
              <a:off x="9764428" y="5916798"/>
              <a:ext cx="708660" cy="628879"/>
            </a:xfrm>
            <a:prstGeom prst="rect">
              <a:avLst/>
            </a:prstGeom>
            <a:noFill/>
            <a:ln>
              <a:noFill/>
            </a:ln>
          </p:spPr>
        </p:pic>
        <p:pic>
          <p:nvPicPr>
            <p:cNvPr id="69" name="Google Shape;69;p4">
              <a:hlinkClick r:id="rId9"/>
            </p:cNvPr>
            <p:cNvPicPr preferRelativeResize="0"/>
            <p:nvPr/>
          </p:nvPicPr>
          <p:blipFill>
            <a:blip r:embed="rId10">
              <a:alphaModFix/>
            </a:blip>
            <a:stretch>
              <a:fillRect/>
            </a:stretch>
          </p:blipFill>
          <p:spPr>
            <a:xfrm>
              <a:off x="10541715" y="5905569"/>
              <a:ext cx="612648" cy="624387"/>
            </a:xfrm>
            <a:prstGeom prst="rect">
              <a:avLst/>
            </a:prstGeom>
            <a:noFill/>
            <a:ln>
              <a:noFill/>
            </a:ln>
          </p:spPr>
        </p:pic>
        <p:pic>
          <p:nvPicPr>
            <p:cNvPr id="70" name="Google Shape;70;p4">
              <a:hlinkClick r:id="rId11"/>
            </p:cNvPr>
            <p:cNvPicPr preferRelativeResize="0"/>
            <p:nvPr/>
          </p:nvPicPr>
          <p:blipFill>
            <a:blip r:embed="rId12">
              <a:alphaModFix/>
            </a:blip>
            <a:stretch>
              <a:fillRect/>
            </a:stretch>
          </p:blipFill>
          <p:spPr>
            <a:xfrm>
              <a:off x="11219049" y="5916799"/>
              <a:ext cx="699516" cy="601927"/>
            </a:xfrm>
            <a:prstGeom prst="rect">
              <a:avLst/>
            </a:prstGeom>
            <a:noFill/>
            <a:ln>
              <a:noFill/>
            </a:ln>
          </p:spPr>
        </p:pic>
        <p:sp>
          <p:nvSpPr>
            <p:cNvPr id="71" name="Google Shape;71;p4"/>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72" name="Shape 72"/>
        <p:cNvGrpSpPr/>
        <p:nvPr/>
      </p:nvGrpSpPr>
      <p:grpSpPr>
        <a:xfrm>
          <a:off x="0" y="0"/>
          <a:ext cx="0" cy="0"/>
          <a:chOff x="0" y="0"/>
          <a:chExt cx="0" cy="0"/>
        </a:xfrm>
      </p:grpSpPr>
      <p:sp>
        <p:nvSpPr>
          <p:cNvPr id="73" name="Google Shape;73;p5"/>
          <p:cNvSpPr/>
          <p:nvPr/>
        </p:nvSpPr>
        <p:spPr>
          <a:xfrm>
            <a:off x="4414550" y="426675"/>
            <a:ext cx="420300" cy="5995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2315450" y="4427450"/>
            <a:ext cx="2099100" cy="199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txBox="1"/>
          <p:nvPr>
            <p:ph type="title"/>
          </p:nvPr>
        </p:nvSpPr>
        <p:spPr>
          <a:xfrm>
            <a:off x="5310725" y="1355375"/>
            <a:ext cx="5322600" cy="13248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76" name="Google Shape;76;p5"/>
          <p:cNvSpPr txBox="1"/>
          <p:nvPr>
            <p:ph idx="1" type="body"/>
          </p:nvPr>
        </p:nvSpPr>
        <p:spPr>
          <a:xfrm>
            <a:off x="5310700" y="2759675"/>
            <a:ext cx="5322600" cy="22359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
        <p:nvSpPr>
          <p:cNvPr id="77" name="Google Shape;77;p5"/>
          <p:cNvSpPr/>
          <p:nvPr/>
        </p:nvSpPr>
        <p:spPr>
          <a:xfrm>
            <a:off x="422600" y="0"/>
            <a:ext cx="11349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11768850"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12" y="75"/>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0" y="435375"/>
            <a:ext cx="420300" cy="40095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0" y="4427439"/>
            <a:ext cx="420300" cy="199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2" name="Google Shape;82;p5"/>
          <p:cNvSpPr/>
          <p:nvPr/>
        </p:nvSpPr>
        <p:spPr>
          <a:xfrm>
            <a:off x="11763075"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3" name="Google Shape;83;p5"/>
          <p:cNvSpPr/>
          <p:nvPr/>
        </p:nvSpPr>
        <p:spPr>
          <a:xfrm>
            <a:off x="11765938"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5943225" y="6422700"/>
            <a:ext cx="58227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11771700"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5"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420300" y="6422700"/>
            <a:ext cx="5523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422600" y="435375"/>
            <a:ext cx="3992100" cy="39921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416800" y="4427550"/>
            <a:ext cx="2809800" cy="199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420300" y="4427550"/>
            <a:ext cx="280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txBox="1"/>
          <p:nvPr/>
        </p:nvSpPr>
        <p:spPr>
          <a:xfrm rot="5400000">
            <a:off x="-679350" y="57413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92" name="Shape 92"/>
        <p:cNvGrpSpPr/>
        <p:nvPr/>
      </p:nvGrpSpPr>
      <p:grpSpPr>
        <a:xfrm>
          <a:off x="0" y="0"/>
          <a:ext cx="0" cy="0"/>
          <a:chOff x="0" y="0"/>
          <a:chExt cx="0" cy="0"/>
        </a:xfrm>
      </p:grpSpPr>
      <p:sp>
        <p:nvSpPr>
          <p:cNvPr id="93" name="Google Shape;93;p6"/>
          <p:cNvSpPr txBox="1"/>
          <p:nvPr>
            <p:ph type="title"/>
          </p:nvPr>
        </p:nvSpPr>
        <p:spPr>
          <a:xfrm>
            <a:off x="874275" y="1507775"/>
            <a:ext cx="89556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94" name="Google Shape;94;p6"/>
          <p:cNvSpPr txBox="1"/>
          <p:nvPr>
            <p:ph idx="1" type="body"/>
          </p:nvPr>
        </p:nvSpPr>
        <p:spPr>
          <a:xfrm>
            <a:off x="874275" y="3267550"/>
            <a:ext cx="8955600" cy="28833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95" name="Google Shape;95;p6"/>
          <p:cNvSpPr/>
          <p:nvPr/>
        </p:nvSpPr>
        <p:spPr>
          <a:xfrm rot="10800000">
            <a:off x="420387" y="6422700"/>
            <a:ext cx="11349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rot="10800000">
            <a:off x="2837" y="222682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rot="10800000">
            <a:off x="11771700" y="6422625"/>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rot="10800000">
            <a:off x="11771687" y="2413125"/>
            <a:ext cx="420300" cy="40095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rot="10800000">
            <a:off x="11771687" y="435261"/>
            <a:ext cx="420300" cy="199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 name="Google Shape;100;p6"/>
          <p:cNvSpPr/>
          <p:nvPr/>
        </p:nvSpPr>
        <p:spPr>
          <a:xfrm rot="10800000">
            <a:off x="8612" y="870606"/>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 name="Google Shape;101;p6"/>
          <p:cNvSpPr/>
          <p:nvPr/>
        </p:nvSpPr>
        <p:spPr>
          <a:xfrm rot="10800000">
            <a:off x="5750" y="435388"/>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10800000">
            <a:off x="426087" y="0"/>
            <a:ext cx="73512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rot="10800000">
            <a:off x="-12" y="13"/>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rot="10800000">
            <a:off x="11618083" y="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rot="10800000">
            <a:off x="7779587" y="0"/>
            <a:ext cx="39921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10564925" y="5218050"/>
            <a:ext cx="1209600" cy="12048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10564925" y="435400"/>
            <a:ext cx="1209600" cy="47826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09" name="Shape 109"/>
        <p:cNvGrpSpPr/>
        <p:nvPr/>
      </p:nvGrpSpPr>
      <p:grpSpPr>
        <a:xfrm>
          <a:off x="0" y="0"/>
          <a:ext cx="0" cy="0"/>
          <a:chOff x="0" y="0"/>
          <a:chExt cx="0" cy="0"/>
        </a:xfrm>
      </p:grpSpPr>
      <p:sp>
        <p:nvSpPr>
          <p:cNvPr id="110" name="Google Shape;110;p7"/>
          <p:cNvSpPr txBox="1"/>
          <p:nvPr>
            <p:ph type="title"/>
          </p:nvPr>
        </p:nvSpPr>
        <p:spPr>
          <a:xfrm>
            <a:off x="481867" y="965000"/>
            <a:ext cx="3653700" cy="4678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5000"/>
              <a:buNone/>
              <a:defRPr sz="15000"/>
            </a:lvl1pPr>
            <a:lvl2pPr lvl="1" rtl="0" algn="r">
              <a:spcBef>
                <a:spcPts val="0"/>
              </a:spcBef>
              <a:spcAft>
                <a:spcPts val="0"/>
              </a:spcAft>
              <a:buSzPts val="15000"/>
              <a:buNone/>
              <a:defRPr sz="15000"/>
            </a:lvl2pPr>
            <a:lvl3pPr lvl="2" rtl="0" algn="r">
              <a:spcBef>
                <a:spcPts val="0"/>
              </a:spcBef>
              <a:spcAft>
                <a:spcPts val="0"/>
              </a:spcAft>
              <a:buSzPts val="15000"/>
              <a:buNone/>
              <a:defRPr sz="15000"/>
            </a:lvl3pPr>
            <a:lvl4pPr lvl="3" rtl="0" algn="r">
              <a:spcBef>
                <a:spcPts val="0"/>
              </a:spcBef>
              <a:spcAft>
                <a:spcPts val="0"/>
              </a:spcAft>
              <a:buSzPts val="15000"/>
              <a:buNone/>
              <a:defRPr sz="15000"/>
            </a:lvl4pPr>
            <a:lvl5pPr lvl="4" rtl="0" algn="r">
              <a:spcBef>
                <a:spcPts val="0"/>
              </a:spcBef>
              <a:spcAft>
                <a:spcPts val="0"/>
              </a:spcAft>
              <a:buSzPts val="15000"/>
              <a:buNone/>
              <a:defRPr sz="15000"/>
            </a:lvl5pPr>
            <a:lvl6pPr lvl="5" rtl="0" algn="r">
              <a:spcBef>
                <a:spcPts val="0"/>
              </a:spcBef>
              <a:spcAft>
                <a:spcPts val="0"/>
              </a:spcAft>
              <a:buSzPts val="15000"/>
              <a:buNone/>
              <a:defRPr sz="15000"/>
            </a:lvl6pPr>
            <a:lvl7pPr lvl="6" rtl="0" algn="r">
              <a:spcBef>
                <a:spcPts val="0"/>
              </a:spcBef>
              <a:spcAft>
                <a:spcPts val="0"/>
              </a:spcAft>
              <a:buSzPts val="15000"/>
              <a:buNone/>
              <a:defRPr sz="15000"/>
            </a:lvl7pPr>
            <a:lvl8pPr lvl="7" rtl="0" algn="r">
              <a:spcBef>
                <a:spcPts val="0"/>
              </a:spcBef>
              <a:spcAft>
                <a:spcPts val="0"/>
              </a:spcAft>
              <a:buSzPts val="15000"/>
              <a:buNone/>
              <a:defRPr sz="15000"/>
            </a:lvl8pPr>
            <a:lvl9pPr lvl="8" rtl="0" algn="r">
              <a:spcBef>
                <a:spcPts val="0"/>
              </a:spcBef>
              <a:spcAft>
                <a:spcPts val="0"/>
              </a:spcAft>
              <a:buSzPts val="15000"/>
              <a:buNone/>
              <a:defRPr sz="15000"/>
            </a:lvl9pPr>
          </a:lstStyle>
          <a:p/>
        </p:txBody>
      </p:sp>
      <p:sp>
        <p:nvSpPr>
          <p:cNvPr id="111" name="Google Shape;111;p7"/>
          <p:cNvSpPr/>
          <p:nvPr/>
        </p:nvSpPr>
        <p:spPr>
          <a:xfrm>
            <a:off x="422600" y="377175"/>
            <a:ext cx="3992100" cy="15300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2315450" y="5120507"/>
            <a:ext cx="2099100" cy="1302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422600" y="0"/>
            <a:ext cx="11349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11768850"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12" y="75"/>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0" y="435375"/>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0" y="5120500"/>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11763075"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9" name="Google Shape;119;p7"/>
          <p:cNvSpPr/>
          <p:nvPr/>
        </p:nvSpPr>
        <p:spPr>
          <a:xfrm>
            <a:off x="11765938"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6440200" y="6422700"/>
            <a:ext cx="53256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11771700"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5"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420300" y="6422700"/>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422600" y="1389650"/>
            <a:ext cx="3992100" cy="37245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416800" y="5120572"/>
            <a:ext cx="2809800" cy="1302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txBox="1"/>
          <p:nvPr>
            <p:ph idx="1" type="subTitle"/>
          </p:nvPr>
        </p:nvSpPr>
        <p:spPr>
          <a:xfrm>
            <a:off x="4998279" y="2031800"/>
            <a:ext cx="6240300" cy="717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dk1"/>
              </a:buClr>
              <a:buSzPts val="3600"/>
              <a:buNone/>
              <a:defRPr b="1" sz="3600">
                <a:solidFill>
                  <a:schemeClr val="dk1"/>
                </a:solidFill>
              </a:defRPr>
            </a:lvl1pPr>
            <a:lvl2pPr lvl="1" rtl="0">
              <a:spcBef>
                <a:spcPts val="2100"/>
              </a:spcBef>
              <a:spcAft>
                <a:spcPts val="0"/>
              </a:spcAft>
              <a:buClr>
                <a:schemeClr val="dk1"/>
              </a:buClr>
              <a:buSzPts val="3600"/>
              <a:buNone/>
              <a:defRPr b="1" sz="3600">
                <a:solidFill>
                  <a:schemeClr val="dk1"/>
                </a:solidFill>
              </a:defRPr>
            </a:lvl2pPr>
            <a:lvl3pPr lvl="2" rtl="0">
              <a:spcBef>
                <a:spcPts val="2100"/>
              </a:spcBef>
              <a:spcAft>
                <a:spcPts val="0"/>
              </a:spcAft>
              <a:buClr>
                <a:schemeClr val="dk1"/>
              </a:buClr>
              <a:buSzPts val="3600"/>
              <a:buNone/>
              <a:defRPr b="1" sz="3600">
                <a:solidFill>
                  <a:schemeClr val="dk1"/>
                </a:solidFill>
              </a:defRPr>
            </a:lvl3pPr>
            <a:lvl4pPr lvl="3" rtl="0">
              <a:spcBef>
                <a:spcPts val="2100"/>
              </a:spcBef>
              <a:spcAft>
                <a:spcPts val="0"/>
              </a:spcAft>
              <a:buClr>
                <a:schemeClr val="dk1"/>
              </a:buClr>
              <a:buSzPts val="3600"/>
              <a:buNone/>
              <a:defRPr b="1" sz="3600">
                <a:solidFill>
                  <a:schemeClr val="dk1"/>
                </a:solidFill>
              </a:defRPr>
            </a:lvl4pPr>
            <a:lvl5pPr lvl="4" rtl="0">
              <a:spcBef>
                <a:spcPts val="2100"/>
              </a:spcBef>
              <a:spcAft>
                <a:spcPts val="0"/>
              </a:spcAft>
              <a:buClr>
                <a:schemeClr val="dk1"/>
              </a:buClr>
              <a:buSzPts val="3600"/>
              <a:buNone/>
              <a:defRPr b="1" sz="3600">
                <a:solidFill>
                  <a:schemeClr val="dk1"/>
                </a:solidFill>
              </a:defRPr>
            </a:lvl5pPr>
            <a:lvl6pPr lvl="5" rtl="0">
              <a:spcBef>
                <a:spcPts val="2100"/>
              </a:spcBef>
              <a:spcAft>
                <a:spcPts val="0"/>
              </a:spcAft>
              <a:buClr>
                <a:schemeClr val="dk1"/>
              </a:buClr>
              <a:buSzPts val="3600"/>
              <a:buNone/>
              <a:defRPr b="1" sz="3600">
                <a:solidFill>
                  <a:schemeClr val="dk1"/>
                </a:solidFill>
              </a:defRPr>
            </a:lvl6pPr>
            <a:lvl7pPr lvl="6" rtl="0">
              <a:spcBef>
                <a:spcPts val="2100"/>
              </a:spcBef>
              <a:spcAft>
                <a:spcPts val="0"/>
              </a:spcAft>
              <a:buClr>
                <a:schemeClr val="dk1"/>
              </a:buClr>
              <a:buSzPts val="3600"/>
              <a:buNone/>
              <a:defRPr b="1" sz="3600">
                <a:solidFill>
                  <a:schemeClr val="dk1"/>
                </a:solidFill>
              </a:defRPr>
            </a:lvl7pPr>
            <a:lvl8pPr lvl="7" rtl="0">
              <a:spcBef>
                <a:spcPts val="2100"/>
              </a:spcBef>
              <a:spcAft>
                <a:spcPts val="0"/>
              </a:spcAft>
              <a:buClr>
                <a:schemeClr val="dk1"/>
              </a:buClr>
              <a:buSzPts val="3600"/>
              <a:buNone/>
              <a:defRPr b="1" sz="3600">
                <a:solidFill>
                  <a:schemeClr val="dk1"/>
                </a:solidFill>
              </a:defRPr>
            </a:lvl8pPr>
            <a:lvl9pPr lvl="8" rtl="0">
              <a:spcBef>
                <a:spcPts val="2100"/>
              </a:spcBef>
              <a:spcAft>
                <a:spcPts val="2100"/>
              </a:spcAft>
              <a:buClr>
                <a:schemeClr val="dk1"/>
              </a:buClr>
              <a:buSzPts val="3600"/>
              <a:buNone/>
              <a:defRPr b="1" sz="3600">
                <a:solidFill>
                  <a:schemeClr val="dk1"/>
                </a:solidFill>
              </a:defRPr>
            </a:lvl9pPr>
          </a:lstStyle>
          <a:p/>
        </p:txBody>
      </p:sp>
      <p:sp>
        <p:nvSpPr>
          <p:cNvPr id="127" name="Google Shape;127;p7"/>
          <p:cNvSpPr txBox="1"/>
          <p:nvPr>
            <p:ph idx="2" type="body"/>
          </p:nvPr>
        </p:nvSpPr>
        <p:spPr>
          <a:xfrm>
            <a:off x="4980263" y="2965625"/>
            <a:ext cx="6229800" cy="2075100"/>
          </a:xfrm>
          <a:prstGeom prst="rect">
            <a:avLst/>
          </a:prstGeom>
        </p:spPr>
        <p:txBody>
          <a:bodyPr anchorCtr="0" anchor="ctr"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28" name="Google Shape;128;p7"/>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129" name="Shape 129"/>
        <p:cNvGrpSpPr/>
        <p:nvPr/>
      </p:nvGrpSpPr>
      <p:grpSpPr>
        <a:xfrm>
          <a:off x="0" y="0"/>
          <a:ext cx="0" cy="0"/>
          <a:chOff x="0" y="0"/>
          <a:chExt cx="0" cy="0"/>
        </a:xfrm>
      </p:grpSpPr>
      <p:sp>
        <p:nvSpPr>
          <p:cNvPr id="130" name="Google Shape;130;p8"/>
          <p:cNvSpPr/>
          <p:nvPr/>
        </p:nvSpPr>
        <p:spPr>
          <a:xfrm>
            <a:off x="8736125" y="75"/>
            <a:ext cx="30975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txBox="1"/>
          <p:nvPr>
            <p:ph idx="1" type="subTitle"/>
          </p:nvPr>
        </p:nvSpPr>
        <p:spPr>
          <a:xfrm>
            <a:off x="753667" y="1795567"/>
            <a:ext cx="3989700" cy="717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accent1"/>
              </a:buClr>
              <a:buSzPts val="2100"/>
              <a:buNone/>
              <a:defRPr b="1" sz="2100">
                <a:solidFill>
                  <a:schemeClr val="accent1"/>
                </a:solidFill>
              </a:defRPr>
            </a:lvl1pPr>
            <a:lvl2pPr lvl="1" rtl="0">
              <a:spcBef>
                <a:spcPts val="2100"/>
              </a:spcBef>
              <a:spcAft>
                <a:spcPts val="0"/>
              </a:spcAft>
              <a:buClr>
                <a:schemeClr val="accent1"/>
              </a:buClr>
              <a:buSzPts val="2100"/>
              <a:buNone/>
              <a:defRPr b="1" sz="2100">
                <a:solidFill>
                  <a:schemeClr val="accent1"/>
                </a:solidFill>
              </a:defRPr>
            </a:lvl2pPr>
            <a:lvl3pPr lvl="2" rtl="0">
              <a:spcBef>
                <a:spcPts val="2100"/>
              </a:spcBef>
              <a:spcAft>
                <a:spcPts val="0"/>
              </a:spcAft>
              <a:buClr>
                <a:schemeClr val="accent1"/>
              </a:buClr>
              <a:buSzPts val="2100"/>
              <a:buNone/>
              <a:defRPr b="1" sz="2100">
                <a:solidFill>
                  <a:schemeClr val="accent1"/>
                </a:solidFill>
              </a:defRPr>
            </a:lvl3pPr>
            <a:lvl4pPr lvl="3" rtl="0">
              <a:spcBef>
                <a:spcPts val="2100"/>
              </a:spcBef>
              <a:spcAft>
                <a:spcPts val="0"/>
              </a:spcAft>
              <a:buClr>
                <a:schemeClr val="accent1"/>
              </a:buClr>
              <a:buSzPts val="2100"/>
              <a:buNone/>
              <a:defRPr b="1" sz="2100">
                <a:solidFill>
                  <a:schemeClr val="accent1"/>
                </a:solidFill>
              </a:defRPr>
            </a:lvl4pPr>
            <a:lvl5pPr lvl="4" rtl="0">
              <a:spcBef>
                <a:spcPts val="2100"/>
              </a:spcBef>
              <a:spcAft>
                <a:spcPts val="0"/>
              </a:spcAft>
              <a:buClr>
                <a:schemeClr val="accent1"/>
              </a:buClr>
              <a:buSzPts val="2100"/>
              <a:buNone/>
              <a:defRPr b="1" sz="2100">
                <a:solidFill>
                  <a:schemeClr val="accent1"/>
                </a:solidFill>
              </a:defRPr>
            </a:lvl5pPr>
            <a:lvl6pPr lvl="5" rtl="0">
              <a:spcBef>
                <a:spcPts val="2100"/>
              </a:spcBef>
              <a:spcAft>
                <a:spcPts val="0"/>
              </a:spcAft>
              <a:buClr>
                <a:schemeClr val="accent1"/>
              </a:buClr>
              <a:buSzPts val="2100"/>
              <a:buNone/>
              <a:defRPr b="1" sz="2100">
                <a:solidFill>
                  <a:schemeClr val="accent1"/>
                </a:solidFill>
              </a:defRPr>
            </a:lvl6pPr>
            <a:lvl7pPr lvl="6" rtl="0">
              <a:spcBef>
                <a:spcPts val="2100"/>
              </a:spcBef>
              <a:spcAft>
                <a:spcPts val="0"/>
              </a:spcAft>
              <a:buClr>
                <a:schemeClr val="accent1"/>
              </a:buClr>
              <a:buSzPts val="2100"/>
              <a:buNone/>
              <a:defRPr b="1" sz="2100">
                <a:solidFill>
                  <a:schemeClr val="accent1"/>
                </a:solidFill>
              </a:defRPr>
            </a:lvl7pPr>
            <a:lvl8pPr lvl="7" rtl="0">
              <a:spcBef>
                <a:spcPts val="2100"/>
              </a:spcBef>
              <a:spcAft>
                <a:spcPts val="0"/>
              </a:spcAft>
              <a:buClr>
                <a:schemeClr val="accent1"/>
              </a:buClr>
              <a:buSzPts val="2100"/>
              <a:buNone/>
              <a:defRPr b="1" sz="2100">
                <a:solidFill>
                  <a:schemeClr val="accent1"/>
                </a:solidFill>
              </a:defRPr>
            </a:lvl8pPr>
            <a:lvl9pPr lvl="8" rtl="0">
              <a:spcBef>
                <a:spcPts val="2100"/>
              </a:spcBef>
              <a:spcAft>
                <a:spcPts val="2100"/>
              </a:spcAft>
              <a:buClr>
                <a:schemeClr val="accent1"/>
              </a:buClr>
              <a:buSzPts val="2100"/>
              <a:buNone/>
              <a:defRPr b="1" sz="2100">
                <a:solidFill>
                  <a:schemeClr val="accent1"/>
                </a:solidFill>
              </a:defRPr>
            </a:lvl9pPr>
          </a:lstStyle>
          <a:p/>
        </p:txBody>
      </p:sp>
      <p:sp>
        <p:nvSpPr>
          <p:cNvPr id="132" name="Google Shape;132;p8"/>
          <p:cNvSpPr txBox="1"/>
          <p:nvPr>
            <p:ph idx="2" type="subTitle"/>
          </p:nvPr>
        </p:nvSpPr>
        <p:spPr>
          <a:xfrm>
            <a:off x="6401267" y="1795567"/>
            <a:ext cx="3989700" cy="717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accent2"/>
              </a:buClr>
              <a:buSzPts val="2100"/>
              <a:buNone/>
              <a:defRPr b="1" sz="2100">
                <a:solidFill>
                  <a:schemeClr val="accent2"/>
                </a:solidFill>
              </a:defRPr>
            </a:lvl1pPr>
            <a:lvl2pPr lvl="1" rtl="0">
              <a:spcBef>
                <a:spcPts val="2100"/>
              </a:spcBef>
              <a:spcAft>
                <a:spcPts val="0"/>
              </a:spcAft>
              <a:buClr>
                <a:schemeClr val="accent2"/>
              </a:buClr>
              <a:buSzPts val="2100"/>
              <a:buNone/>
              <a:defRPr b="1" sz="2100">
                <a:solidFill>
                  <a:schemeClr val="accent2"/>
                </a:solidFill>
              </a:defRPr>
            </a:lvl2pPr>
            <a:lvl3pPr lvl="2" rtl="0">
              <a:spcBef>
                <a:spcPts val="2100"/>
              </a:spcBef>
              <a:spcAft>
                <a:spcPts val="0"/>
              </a:spcAft>
              <a:buClr>
                <a:schemeClr val="accent2"/>
              </a:buClr>
              <a:buSzPts val="2100"/>
              <a:buNone/>
              <a:defRPr b="1" sz="2100">
                <a:solidFill>
                  <a:schemeClr val="accent2"/>
                </a:solidFill>
              </a:defRPr>
            </a:lvl3pPr>
            <a:lvl4pPr lvl="3" rtl="0">
              <a:spcBef>
                <a:spcPts val="2100"/>
              </a:spcBef>
              <a:spcAft>
                <a:spcPts val="0"/>
              </a:spcAft>
              <a:buClr>
                <a:schemeClr val="accent2"/>
              </a:buClr>
              <a:buSzPts val="2100"/>
              <a:buNone/>
              <a:defRPr b="1" sz="2100">
                <a:solidFill>
                  <a:schemeClr val="accent2"/>
                </a:solidFill>
              </a:defRPr>
            </a:lvl4pPr>
            <a:lvl5pPr lvl="4" rtl="0">
              <a:spcBef>
                <a:spcPts val="2100"/>
              </a:spcBef>
              <a:spcAft>
                <a:spcPts val="0"/>
              </a:spcAft>
              <a:buClr>
                <a:schemeClr val="accent2"/>
              </a:buClr>
              <a:buSzPts val="2100"/>
              <a:buNone/>
              <a:defRPr b="1" sz="2100">
                <a:solidFill>
                  <a:schemeClr val="accent2"/>
                </a:solidFill>
              </a:defRPr>
            </a:lvl5pPr>
            <a:lvl6pPr lvl="5" rtl="0">
              <a:spcBef>
                <a:spcPts val="2100"/>
              </a:spcBef>
              <a:spcAft>
                <a:spcPts val="0"/>
              </a:spcAft>
              <a:buClr>
                <a:schemeClr val="accent2"/>
              </a:buClr>
              <a:buSzPts val="2100"/>
              <a:buNone/>
              <a:defRPr b="1" sz="2100">
                <a:solidFill>
                  <a:schemeClr val="accent2"/>
                </a:solidFill>
              </a:defRPr>
            </a:lvl6pPr>
            <a:lvl7pPr lvl="6" rtl="0">
              <a:spcBef>
                <a:spcPts val="2100"/>
              </a:spcBef>
              <a:spcAft>
                <a:spcPts val="0"/>
              </a:spcAft>
              <a:buClr>
                <a:schemeClr val="accent2"/>
              </a:buClr>
              <a:buSzPts val="2100"/>
              <a:buNone/>
              <a:defRPr b="1" sz="2100">
                <a:solidFill>
                  <a:schemeClr val="accent2"/>
                </a:solidFill>
              </a:defRPr>
            </a:lvl7pPr>
            <a:lvl8pPr lvl="7" rtl="0">
              <a:spcBef>
                <a:spcPts val="2100"/>
              </a:spcBef>
              <a:spcAft>
                <a:spcPts val="0"/>
              </a:spcAft>
              <a:buClr>
                <a:schemeClr val="accent2"/>
              </a:buClr>
              <a:buSzPts val="2100"/>
              <a:buNone/>
              <a:defRPr b="1" sz="2100">
                <a:solidFill>
                  <a:schemeClr val="accent2"/>
                </a:solidFill>
              </a:defRPr>
            </a:lvl8pPr>
            <a:lvl9pPr lvl="8" rtl="0">
              <a:spcBef>
                <a:spcPts val="2100"/>
              </a:spcBef>
              <a:spcAft>
                <a:spcPts val="2100"/>
              </a:spcAft>
              <a:buClr>
                <a:schemeClr val="accent2"/>
              </a:buClr>
              <a:buSzPts val="2100"/>
              <a:buNone/>
              <a:defRPr b="1" sz="2100">
                <a:solidFill>
                  <a:schemeClr val="accent2"/>
                </a:solidFill>
              </a:defRPr>
            </a:lvl9pPr>
          </a:lstStyle>
          <a:p/>
        </p:txBody>
      </p:sp>
      <p:sp>
        <p:nvSpPr>
          <p:cNvPr id="133" name="Google Shape;133;p8"/>
          <p:cNvSpPr txBox="1"/>
          <p:nvPr>
            <p:ph type="title"/>
          </p:nvPr>
        </p:nvSpPr>
        <p:spPr>
          <a:xfrm>
            <a:off x="753675" y="745775"/>
            <a:ext cx="107322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34" name="Google Shape;134;p8"/>
          <p:cNvSpPr txBox="1"/>
          <p:nvPr>
            <p:ph idx="3" type="body"/>
          </p:nvPr>
        </p:nvSpPr>
        <p:spPr>
          <a:xfrm>
            <a:off x="1632000" y="2732600"/>
            <a:ext cx="44103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35" name="Google Shape;135;p8"/>
          <p:cNvSpPr txBox="1"/>
          <p:nvPr>
            <p:ph idx="4" type="body"/>
          </p:nvPr>
        </p:nvSpPr>
        <p:spPr>
          <a:xfrm>
            <a:off x="7075323" y="2720850"/>
            <a:ext cx="44106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36" name="Google Shape;136;p8"/>
          <p:cNvSpPr/>
          <p:nvPr/>
        </p:nvSpPr>
        <p:spPr>
          <a:xfrm>
            <a:off x="339775" y="75"/>
            <a:ext cx="86349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11768850"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12" y="75"/>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0" y="435375"/>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0" y="5120500"/>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11763075"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2" name="Google Shape;142;p8"/>
          <p:cNvSpPr/>
          <p:nvPr/>
        </p:nvSpPr>
        <p:spPr>
          <a:xfrm>
            <a:off x="11765938"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6440200" y="6422700"/>
            <a:ext cx="53256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11771700"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5"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420300" y="6422700"/>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148" name="Shape 148"/>
        <p:cNvGrpSpPr/>
        <p:nvPr/>
      </p:nvGrpSpPr>
      <p:grpSpPr>
        <a:xfrm>
          <a:off x="0" y="0"/>
          <a:ext cx="0" cy="0"/>
          <a:chOff x="0" y="0"/>
          <a:chExt cx="0" cy="0"/>
        </a:xfrm>
      </p:grpSpPr>
      <p:sp>
        <p:nvSpPr>
          <p:cNvPr id="149" name="Google Shape;149;p9"/>
          <p:cNvSpPr txBox="1"/>
          <p:nvPr>
            <p:ph type="title"/>
          </p:nvPr>
        </p:nvSpPr>
        <p:spPr>
          <a:xfrm>
            <a:off x="1404350" y="593375"/>
            <a:ext cx="43701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50" name="Google Shape;150;p9"/>
          <p:cNvSpPr txBox="1"/>
          <p:nvPr>
            <p:ph idx="1" type="subTitle"/>
          </p:nvPr>
        </p:nvSpPr>
        <p:spPr>
          <a:xfrm>
            <a:off x="1404350" y="1739000"/>
            <a:ext cx="4370100" cy="717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accent1"/>
              </a:buClr>
              <a:buSzPts val="2100"/>
              <a:buNone/>
              <a:defRPr b="1" sz="2100">
                <a:solidFill>
                  <a:schemeClr val="accent1"/>
                </a:solidFill>
              </a:defRPr>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51" name="Google Shape;151;p9"/>
          <p:cNvSpPr txBox="1"/>
          <p:nvPr>
            <p:ph idx="2" type="body"/>
          </p:nvPr>
        </p:nvSpPr>
        <p:spPr>
          <a:xfrm>
            <a:off x="3657225" y="2456900"/>
            <a:ext cx="6321900" cy="3436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52" name="Google Shape;152;p9"/>
          <p:cNvSpPr/>
          <p:nvPr/>
        </p:nvSpPr>
        <p:spPr>
          <a:xfrm>
            <a:off x="10717625" y="6426350"/>
            <a:ext cx="14745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10717625" y="5990975"/>
            <a:ext cx="14745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10717625" y="5018375"/>
            <a:ext cx="1474500" cy="9726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10717625" y="1739000"/>
            <a:ext cx="1474500" cy="3279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6" name="Google Shape;156;p9"/>
          <p:cNvSpPr/>
          <p:nvPr/>
        </p:nvSpPr>
        <p:spPr>
          <a:xfrm>
            <a:off x="10717625" y="496075"/>
            <a:ext cx="1474500" cy="1266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10717625" y="-3650"/>
            <a:ext cx="1474500" cy="499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10435575" y="1751500"/>
            <a:ext cx="420300" cy="3279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10140950" y="-10625"/>
            <a:ext cx="714900" cy="175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54" y="-10625"/>
            <a:ext cx="2109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8" y="424750"/>
            <a:ext cx="1105800" cy="13200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48" y="1744703"/>
            <a:ext cx="11058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3" name="Google Shape;163;p9"/>
          <p:cNvSpPr/>
          <p:nvPr/>
        </p:nvSpPr>
        <p:spPr>
          <a:xfrm>
            <a:off x="50" y="2180073"/>
            <a:ext cx="1105800" cy="4239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rot="5400000">
            <a:off x="844067" y="5582387"/>
            <a:ext cx="420900" cy="2109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2109350" y="-10625"/>
            <a:ext cx="18354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a:off x="2109351" y="6419375"/>
            <a:ext cx="18354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3944754" y="-10625"/>
            <a:ext cx="2109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6054054" y="-10625"/>
            <a:ext cx="4370100" cy="175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3947238" y="6419375"/>
            <a:ext cx="4203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10429800" y="5018338"/>
            <a:ext cx="420300" cy="9726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1" name="Google Shape;171;p9"/>
          <p:cNvSpPr/>
          <p:nvPr/>
        </p:nvSpPr>
        <p:spPr>
          <a:xfrm>
            <a:off x="10429788" y="59910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6125352" y="6419350"/>
            <a:ext cx="42990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4370051" y="6419350"/>
            <a:ext cx="1755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10435550" y="64263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176" name="Shape 176"/>
        <p:cNvGrpSpPr/>
        <p:nvPr/>
      </p:nvGrpSpPr>
      <p:grpSpPr>
        <a:xfrm>
          <a:off x="0" y="0"/>
          <a:ext cx="0" cy="0"/>
          <a:chOff x="0" y="0"/>
          <a:chExt cx="0" cy="0"/>
        </a:xfrm>
      </p:grpSpPr>
      <p:sp>
        <p:nvSpPr>
          <p:cNvPr id="177" name="Google Shape;177;p10"/>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78" name="Google Shape;178;p10"/>
          <p:cNvSpPr txBox="1"/>
          <p:nvPr/>
        </p:nvSpPr>
        <p:spPr>
          <a:xfrm>
            <a:off x="339775" y="-93200"/>
            <a:ext cx="1927500" cy="22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0">
                <a:solidFill>
                  <a:schemeClr val="accent2"/>
                </a:solidFill>
                <a:latin typeface="Aldrich"/>
                <a:ea typeface="Aldrich"/>
                <a:cs typeface="Aldrich"/>
                <a:sym typeface="Aldrich"/>
              </a:rPr>
              <a:t>“</a:t>
            </a:r>
            <a:endParaRPr sz="25000">
              <a:solidFill>
                <a:schemeClr val="accent2"/>
              </a:solidFill>
              <a:latin typeface="Aldrich"/>
              <a:ea typeface="Aldrich"/>
              <a:cs typeface="Aldrich"/>
              <a:sym typeface="Aldrich"/>
            </a:endParaRPr>
          </a:p>
        </p:txBody>
      </p:sp>
      <p:sp>
        <p:nvSpPr>
          <p:cNvPr id="179" name="Google Shape;179;p10"/>
          <p:cNvSpPr txBox="1"/>
          <p:nvPr>
            <p:ph idx="1" type="subTitle"/>
          </p:nvPr>
        </p:nvSpPr>
        <p:spPr>
          <a:xfrm>
            <a:off x="598413" y="5538475"/>
            <a:ext cx="11033400" cy="717900"/>
          </a:xfrm>
          <a:prstGeom prst="rect">
            <a:avLst/>
          </a:prstGeom>
        </p:spPr>
        <p:txBody>
          <a:bodyPr anchorCtr="0" anchor="b" bIns="121900" lIns="121900" spcFirstLastPara="1" rIns="121900" wrap="square" tIns="121900">
            <a:noAutofit/>
          </a:bodyPr>
          <a:lstStyle>
            <a:lvl1pPr lvl="0" rtl="0" algn="r">
              <a:lnSpc>
                <a:spcPct val="100000"/>
              </a:lnSpc>
              <a:spcBef>
                <a:spcPts val="0"/>
              </a:spcBef>
              <a:spcAft>
                <a:spcPts val="0"/>
              </a:spcAft>
              <a:buClr>
                <a:schemeClr val="accent1"/>
              </a:buClr>
              <a:buSzPts val="1900"/>
              <a:buNone/>
              <a:defRPr b="1">
                <a:solidFill>
                  <a:schemeClr val="accent1"/>
                </a:solidFill>
              </a:defRPr>
            </a:lvl1pPr>
            <a:lvl2pPr lvl="1" rtl="0" algn="r">
              <a:lnSpc>
                <a:spcPct val="100000"/>
              </a:lnSpc>
              <a:spcBef>
                <a:spcPts val="0"/>
              </a:spcBef>
              <a:spcAft>
                <a:spcPts val="0"/>
              </a:spcAft>
              <a:buClr>
                <a:schemeClr val="accent1"/>
              </a:buClr>
              <a:buSzPts val="1900"/>
              <a:buNone/>
              <a:defRPr b="1">
                <a:solidFill>
                  <a:schemeClr val="accent1"/>
                </a:solidFill>
              </a:defRPr>
            </a:lvl2pPr>
            <a:lvl3pPr lvl="2" rtl="0" algn="r">
              <a:lnSpc>
                <a:spcPct val="100000"/>
              </a:lnSpc>
              <a:spcBef>
                <a:spcPts val="0"/>
              </a:spcBef>
              <a:spcAft>
                <a:spcPts val="0"/>
              </a:spcAft>
              <a:buClr>
                <a:schemeClr val="accent1"/>
              </a:buClr>
              <a:buSzPts val="1900"/>
              <a:buNone/>
              <a:defRPr b="1">
                <a:solidFill>
                  <a:schemeClr val="accent1"/>
                </a:solidFill>
              </a:defRPr>
            </a:lvl3pPr>
            <a:lvl4pPr lvl="3" rtl="0" algn="r">
              <a:lnSpc>
                <a:spcPct val="100000"/>
              </a:lnSpc>
              <a:spcBef>
                <a:spcPts val="0"/>
              </a:spcBef>
              <a:spcAft>
                <a:spcPts val="0"/>
              </a:spcAft>
              <a:buClr>
                <a:schemeClr val="accent1"/>
              </a:buClr>
              <a:buSzPts val="1900"/>
              <a:buNone/>
              <a:defRPr b="1">
                <a:solidFill>
                  <a:schemeClr val="accent1"/>
                </a:solidFill>
              </a:defRPr>
            </a:lvl4pPr>
            <a:lvl5pPr lvl="4" rtl="0" algn="r">
              <a:lnSpc>
                <a:spcPct val="100000"/>
              </a:lnSpc>
              <a:spcBef>
                <a:spcPts val="0"/>
              </a:spcBef>
              <a:spcAft>
                <a:spcPts val="0"/>
              </a:spcAft>
              <a:buClr>
                <a:schemeClr val="accent1"/>
              </a:buClr>
              <a:buSzPts val="1900"/>
              <a:buNone/>
              <a:defRPr b="1">
                <a:solidFill>
                  <a:schemeClr val="accent1"/>
                </a:solidFill>
              </a:defRPr>
            </a:lvl5pPr>
            <a:lvl6pPr lvl="5" rtl="0" algn="r">
              <a:lnSpc>
                <a:spcPct val="100000"/>
              </a:lnSpc>
              <a:spcBef>
                <a:spcPts val="0"/>
              </a:spcBef>
              <a:spcAft>
                <a:spcPts val="0"/>
              </a:spcAft>
              <a:buClr>
                <a:schemeClr val="accent1"/>
              </a:buClr>
              <a:buSzPts val="1900"/>
              <a:buNone/>
              <a:defRPr b="1">
                <a:solidFill>
                  <a:schemeClr val="accent1"/>
                </a:solidFill>
              </a:defRPr>
            </a:lvl6pPr>
            <a:lvl7pPr lvl="6" rtl="0" algn="r">
              <a:lnSpc>
                <a:spcPct val="100000"/>
              </a:lnSpc>
              <a:spcBef>
                <a:spcPts val="0"/>
              </a:spcBef>
              <a:spcAft>
                <a:spcPts val="0"/>
              </a:spcAft>
              <a:buClr>
                <a:schemeClr val="accent1"/>
              </a:buClr>
              <a:buSzPts val="1900"/>
              <a:buNone/>
              <a:defRPr b="1">
                <a:solidFill>
                  <a:schemeClr val="accent1"/>
                </a:solidFill>
              </a:defRPr>
            </a:lvl7pPr>
            <a:lvl8pPr lvl="7" rtl="0" algn="r">
              <a:lnSpc>
                <a:spcPct val="100000"/>
              </a:lnSpc>
              <a:spcBef>
                <a:spcPts val="0"/>
              </a:spcBef>
              <a:spcAft>
                <a:spcPts val="0"/>
              </a:spcAft>
              <a:buClr>
                <a:schemeClr val="accent1"/>
              </a:buClr>
              <a:buSzPts val="1900"/>
              <a:buNone/>
              <a:defRPr b="1">
                <a:solidFill>
                  <a:schemeClr val="accent1"/>
                </a:solidFill>
              </a:defRPr>
            </a:lvl8pPr>
            <a:lvl9pPr lvl="8" rtl="0" algn="r">
              <a:lnSpc>
                <a:spcPct val="100000"/>
              </a:lnSpc>
              <a:spcBef>
                <a:spcPts val="0"/>
              </a:spcBef>
              <a:spcAft>
                <a:spcPts val="0"/>
              </a:spcAft>
              <a:buClr>
                <a:schemeClr val="accent1"/>
              </a:buClr>
              <a:buSzPts val="1900"/>
              <a:buNone/>
              <a:defRPr b="1">
                <a:solidFill>
                  <a:schemeClr val="accent1"/>
                </a:solidFill>
              </a:defRPr>
            </a:lvl9pPr>
          </a:lstStyle>
          <a:p/>
        </p:txBody>
      </p:sp>
      <p:sp>
        <p:nvSpPr>
          <p:cNvPr id="180" name="Google Shape;180;p10"/>
          <p:cNvSpPr/>
          <p:nvPr/>
        </p:nvSpPr>
        <p:spPr>
          <a:xfrm rot="10800000">
            <a:off x="358362" y="6422700"/>
            <a:ext cx="30975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
          <p:cNvSpPr/>
          <p:nvPr/>
        </p:nvSpPr>
        <p:spPr>
          <a:xfrm rot="10800000">
            <a:off x="3217312" y="6422700"/>
            <a:ext cx="86349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rot="10800000">
            <a:off x="2837" y="2226895"/>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rot="10800000">
            <a:off x="11771700" y="6422700"/>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p:nvPr/>
        </p:nvSpPr>
        <p:spPr>
          <a:xfrm rot="10800000">
            <a:off x="11771687" y="1743900"/>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rot="10800000">
            <a:off x="11771687" y="435275"/>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rot="10800000">
            <a:off x="8612" y="870681"/>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7" name="Google Shape;187;p10"/>
          <p:cNvSpPr/>
          <p:nvPr/>
        </p:nvSpPr>
        <p:spPr>
          <a:xfrm rot="10800000">
            <a:off x="5750" y="43546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
          <p:cNvSpPr/>
          <p:nvPr/>
        </p:nvSpPr>
        <p:spPr>
          <a:xfrm rot="10800000">
            <a:off x="426187" y="75"/>
            <a:ext cx="53256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p:nvPr/>
        </p:nvSpPr>
        <p:spPr>
          <a:xfrm rot="10800000">
            <a:off x="11618083" y="75"/>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
          <p:cNvSpPr/>
          <p:nvPr/>
        </p:nvSpPr>
        <p:spPr>
          <a:xfrm rot="10800000">
            <a:off x="5751887" y="75"/>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
          <p:cNvSpPr/>
          <p:nvPr/>
        </p:nvSpPr>
        <p:spPr>
          <a:xfrm rot="10800000">
            <a:off x="-124" y="100"/>
            <a:ext cx="4437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Nova Square"/>
              <a:buNone/>
              <a:defRPr b="1" sz="4000">
                <a:solidFill>
                  <a:schemeClr val="dk1"/>
                </a:solidFill>
                <a:latin typeface="Nova Square"/>
                <a:ea typeface="Nova Square"/>
                <a:cs typeface="Nova Square"/>
                <a:sym typeface="Nova Square"/>
              </a:defRPr>
            </a:lvl1pPr>
            <a:lvl2pPr lvl="1">
              <a:spcBef>
                <a:spcPts val="0"/>
              </a:spcBef>
              <a:spcAft>
                <a:spcPts val="0"/>
              </a:spcAft>
              <a:buClr>
                <a:schemeClr val="dk1"/>
              </a:buClr>
              <a:buSzPts val="4000"/>
              <a:buFont typeface="Nova Square"/>
              <a:buNone/>
              <a:defRPr b="1" sz="4000">
                <a:solidFill>
                  <a:schemeClr val="dk1"/>
                </a:solidFill>
                <a:latin typeface="Nova Square"/>
                <a:ea typeface="Nova Square"/>
                <a:cs typeface="Nova Square"/>
                <a:sym typeface="Nova Square"/>
              </a:defRPr>
            </a:lvl2pPr>
            <a:lvl3pPr lvl="2">
              <a:spcBef>
                <a:spcPts val="0"/>
              </a:spcBef>
              <a:spcAft>
                <a:spcPts val="0"/>
              </a:spcAft>
              <a:buClr>
                <a:schemeClr val="dk1"/>
              </a:buClr>
              <a:buSzPts val="4000"/>
              <a:buFont typeface="Nova Square"/>
              <a:buNone/>
              <a:defRPr b="1" sz="4000">
                <a:solidFill>
                  <a:schemeClr val="dk1"/>
                </a:solidFill>
                <a:latin typeface="Nova Square"/>
                <a:ea typeface="Nova Square"/>
                <a:cs typeface="Nova Square"/>
                <a:sym typeface="Nova Square"/>
              </a:defRPr>
            </a:lvl3pPr>
            <a:lvl4pPr lvl="3">
              <a:spcBef>
                <a:spcPts val="0"/>
              </a:spcBef>
              <a:spcAft>
                <a:spcPts val="0"/>
              </a:spcAft>
              <a:buClr>
                <a:schemeClr val="dk1"/>
              </a:buClr>
              <a:buSzPts val="4000"/>
              <a:buFont typeface="Nova Square"/>
              <a:buNone/>
              <a:defRPr b="1" sz="4000">
                <a:solidFill>
                  <a:schemeClr val="dk1"/>
                </a:solidFill>
                <a:latin typeface="Nova Square"/>
                <a:ea typeface="Nova Square"/>
                <a:cs typeface="Nova Square"/>
                <a:sym typeface="Nova Square"/>
              </a:defRPr>
            </a:lvl4pPr>
            <a:lvl5pPr lvl="4">
              <a:spcBef>
                <a:spcPts val="0"/>
              </a:spcBef>
              <a:spcAft>
                <a:spcPts val="0"/>
              </a:spcAft>
              <a:buClr>
                <a:schemeClr val="dk1"/>
              </a:buClr>
              <a:buSzPts val="4000"/>
              <a:buFont typeface="Nova Square"/>
              <a:buNone/>
              <a:defRPr b="1" sz="4000">
                <a:solidFill>
                  <a:schemeClr val="dk1"/>
                </a:solidFill>
                <a:latin typeface="Nova Square"/>
                <a:ea typeface="Nova Square"/>
                <a:cs typeface="Nova Square"/>
                <a:sym typeface="Nova Square"/>
              </a:defRPr>
            </a:lvl5pPr>
            <a:lvl6pPr lvl="5">
              <a:spcBef>
                <a:spcPts val="0"/>
              </a:spcBef>
              <a:spcAft>
                <a:spcPts val="0"/>
              </a:spcAft>
              <a:buClr>
                <a:schemeClr val="dk1"/>
              </a:buClr>
              <a:buSzPts val="4000"/>
              <a:buFont typeface="Nova Square"/>
              <a:buNone/>
              <a:defRPr b="1" sz="4000">
                <a:solidFill>
                  <a:schemeClr val="dk1"/>
                </a:solidFill>
                <a:latin typeface="Nova Square"/>
                <a:ea typeface="Nova Square"/>
                <a:cs typeface="Nova Square"/>
                <a:sym typeface="Nova Square"/>
              </a:defRPr>
            </a:lvl6pPr>
            <a:lvl7pPr lvl="6">
              <a:spcBef>
                <a:spcPts val="0"/>
              </a:spcBef>
              <a:spcAft>
                <a:spcPts val="0"/>
              </a:spcAft>
              <a:buClr>
                <a:schemeClr val="dk1"/>
              </a:buClr>
              <a:buSzPts val="4000"/>
              <a:buFont typeface="Nova Square"/>
              <a:buNone/>
              <a:defRPr b="1" sz="4000">
                <a:solidFill>
                  <a:schemeClr val="dk1"/>
                </a:solidFill>
                <a:latin typeface="Nova Square"/>
                <a:ea typeface="Nova Square"/>
                <a:cs typeface="Nova Square"/>
                <a:sym typeface="Nova Square"/>
              </a:defRPr>
            </a:lvl7pPr>
            <a:lvl8pPr lvl="7">
              <a:spcBef>
                <a:spcPts val="0"/>
              </a:spcBef>
              <a:spcAft>
                <a:spcPts val="0"/>
              </a:spcAft>
              <a:buClr>
                <a:schemeClr val="dk1"/>
              </a:buClr>
              <a:buSzPts val="4000"/>
              <a:buFont typeface="Nova Square"/>
              <a:buNone/>
              <a:defRPr b="1" sz="4000">
                <a:solidFill>
                  <a:schemeClr val="dk1"/>
                </a:solidFill>
                <a:latin typeface="Nova Square"/>
                <a:ea typeface="Nova Square"/>
                <a:cs typeface="Nova Square"/>
                <a:sym typeface="Nova Square"/>
              </a:defRPr>
            </a:lvl8pPr>
            <a:lvl9pPr lvl="8">
              <a:spcBef>
                <a:spcPts val="0"/>
              </a:spcBef>
              <a:spcAft>
                <a:spcPts val="0"/>
              </a:spcAft>
              <a:buClr>
                <a:schemeClr val="dk1"/>
              </a:buClr>
              <a:buSzPts val="4000"/>
              <a:buFont typeface="Nova Square"/>
              <a:buNone/>
              <a:defRPr b="1" sz="4000">
                <a:solidFill>
                  <a:schemeClr val="dk1"/>
                </a:solidFill>
                <a:latin typeface="Nova Square"/>
                <a:ea typeface="Nova Square"/>
                <a:cs typeface="Nova Square"/>
                <a:sym typeface="Nova Square"/>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1pPr>
            <a:lvl2pPr indent="-349250" lvl="1" marL="9144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indent="-349250" lvl="2" marL="13716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indent="-349250" lvl="3" marL="18288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indent="-349250" lvl="4" marL="22860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indent="-349250" lvl="5" marL="27432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indent="-349250" lvl="6" marL="32004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indent="-349250" lvl="7" marL="36576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indent="-349250" lvl="8" marL="4114800">
              <a:lnSpc>
                <a:spcPct val="115000"/>
              </a:lnSpc>
              <a:spcBef>
                <a:spcPts val="2100"/>
              </a:spcBef>
              <a:spcAft>
                <a:spcPts val="2100"/>
              </a:spcAft>
              <a:buClr>
                <a:schemeClr val="dk2"/>
              </a:buClr>
              <a:buSzPts val="1900"/>
              <a:buFont typeface="Open Sans"/>
              <a:buChar char="■"/>
              <a:defRPr sz="1900">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2"/>
          <p:cNvSpPr txBox="1"/>
          <p:nvPr>
            <p:ph type="title"/>
          </p:nvPr>
        </p:nvSpPr>
        <p:spPr>
          <a:xfrm>
            <a:off x="4434000" y="2276825"/>
            <a:ext cx="5706900" cy="26271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r>
              <a:rPr lang="en" sz="3900"/>
              <a:t>Chapter 8,9: Visualizing Distributions and more</a:t>
            </a:r>
            <a:endParaRPr sz="3900"/>
          </a:p>
        </p:txBody>
      </p:sp>
      <p:sp>
        <p:nvSpPr>
          <p:cNvPr id="457" name="Google Shape;457;p22"/>
          <p:cNvSpPr txBox="1"/>
          <p:nvPr>
            <p:ph idx="1" type="subTitle"/>
          </p:nvPr>
        </p:nvSpPr>
        <p:spPr>
          <a:xfrm>
            <a:off x="4434000" y="4718500"/>
            <a:ext cx="5706900" cy="17535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b="1" lang="en"/>
              <a:t>Team 7</a:t>
            </a:r>
            <a:endParaRPr b="1"/>
          </a:p>
          <a:p>
            <a:pPr indent="0" lvl="0" marL="0" rtl="0" algn="ctr">
              <a:spcBef>
                <a:spcPts val="2100"/>
              </a:spcBef>
              <a:spcAft>
                <a:spcPts val="210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3"/>
          <p:cNvSpPr txBox="1"/>
          <p:nvPr>
            <p:ph type="title"/>
          </p:nvPr>
        </p:nvSpPr>
        <p:spPr>
          <a:xfrm>
            <a:off x="874275" y="821975"/>
            <a:ext cx="89556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Need for ECDF &amp; ECDF</a:t>
            </a:r>
            <a:endParaRPr/>
          </a:p>
        </p:txBody>
      </p:sp>
      <p:pic>
        <p:nvPicPr>
          <p:cNvPr id="463" name="Google Shape;463;p23"/>
          <p:cNvPicPr preferRelativeResize="0"/>
          <p:nvPr/>
        </p:nvPicPr>
        <p:blipFill>
          <a:blip r:embed="rId3">
            <a:alphaModFix/>
          </a:blip>
          <a:stretch>
            <a:fillRect/>
          </a:stretch>
        </p:blipFill>
        <p:spPr>
          <a:xfrm>
            <a:off x="565325" y="1914450"/>
            <a:ext cx="3568399" cy="2379000"/>
          </a:xfrm>
          <a:prstGeom prst="rect">
            <a:avLst/>
          </a:prstGeom>
          <a:noFill/>
          <a:ln>
            <a:noFill/>
          </a:ln>
        </p:spPr>
      </p:pic>
      <p:pic>
        <p:nvPicPr>
          <p:cNvPr id="464" name="Google Shape;464;p23"/>
          <p:cNvPicPr preferRelativeResize="0"/>
          <p:nvPr/>
        </p:nvPicPr>
        <p:blipFill>
          <a:blip r:embed="rId4">
            <a:alphaModFix/>
          </a:blip>
          <a:stretch>
            <a:fillRect/>
          </a:stretch>
        </p:blipFill>
        <p:spPr>
          <a:xfrm>
            <a:off x="4136225" y="1914450"/>
            <a:ext cx="3568408" cy="2379000"/>
          </a:xfrm>
          <a:prstGeom prst="rect">
            <a:avLst/>
          </a:prstGeom>
          <a:noFill/>
          <a:ln>
            <a:noFill/>
          </a:ln>
        </p:spPr>
      </p:pic>
      <p:pic>
        <p:nvPicPr>
          <p:cNvPr id="465" name="Google Shape;465;p23"/>
          <p:cNvPicPr preferRelativeResize="0"/>
          <p:nvPr/>
        </p:nvPicPr>
        <p:blipFill>
          <a:blip r:embed="rId5">
            <a:alphaModFix/>
          </a:blip>
          <a:stretch>
            <a:fillRect/>
          </a:stretch>
        </p:blipFill>
        <p:spPr>
          <a:xfrm>
            <a:off x="7689625" y="1914450"/>
            <a:ext cx="3081086" cy="2379000"/>
          </a:xfrm>
          <a:prstGeom prst="rect">
            <a:avLst/>
          </a:prstGeom>
          <a:noFill/>
          <a:ln>
            <a:noFill/>
          </a:ln>
        </p:spPr>
      </p:pic>
      <p:sp>
        <p:nvSpPr>
          <p:cNvPr id="466" name="Google Shape;466;p23"/>
          <p:cNvSpPr txBox="1"/>
          <p:nvPr/>
        </p:nvSpPr>
        <p:spPr>
          <a:xfrm>
            <a:off x="662775" y="4511475"/>
            <a:ext cx="3169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The above graph is a histogram with bin size 10, it depicts that at Age (28,32) the distribution is normal.</a:t>
            </a:r>
            <a:endParaRPr>
              <a:latin typeface="Open Sans"/>
              <a:ea typeface="Open Sans"/>
              <a:cs typeface="Open Sans"/>
              <a:sym typeface="Open Sans"/>
            </a:endParaRPr>
          </a:p>
        </p:txBody>
      </p:sp>
      <p:sp>
        <p:nvSpPr>
          <p:cNvPr id="467" name="Google Shape;467;p23"/>
          <p:cNvSpPr txBox="1"/>
          <p:nvPr/>
        </p:nvSpPr>
        <p:spPr>
          <a:xfrm>
            <a:off x="4215350" y="4511475"/>
            <a:ext cx="26715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Open Sans"/>
                <a:ea typeface="Open Sans"/>
                <a:cs typeface="Open Sans"/>
                <a:sym typeface="Open Sans"/>
              </a:rPr>
              <a:t>The above graph is a histogram with bin size 15, it depicts that at Age 30, the frequency of people was actually lower than 29, and 31. </a:t>
            </a:r>
            <a:endParaRPr>
              <a:latin typeface="Open Sans"/>
              <a:ea typeface="Open Sans"/>
              <a:cs typeface="Open Sans"/>
              <a:sym typeface="Open Sans"/>
            </a:endParaRPr>
          </a:p>
        </p:txBody>
      </p:sp>
      <p:sp>
        <p:nvSpPr>
          <p:cNvPr id="468" name="Google Shape;468;p23"/>
          <p:cNvSpPr txBox="1"/>
          <p:nvPr/>
        </p:nvSpPr>
        <p:spPr>
          <a:xfrm>
            <a:off x="7767925" y="4622425"/>
            <a:ext cx="26715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Open Sans"/>
                <a:ea typeface="Open Sans"/>
                <a:cs typeface="Open Sans"/>
                <a:sym typeface="Open Sans"/>
              </a:rPr>
              <a:t>The above graph is plotted for Age against ECDF of the customer frequency,  No outliers, or skewness, or irregularities. 38 is the </a:t>
            </a:r>
            <a:r>
              <a:rPr lang="en">
                <a:latin typeface="Open Sans"/>
                <a:ea typeface="Open Sans"/>
                <a:cs typeface="Open Sans"/>
                <a:sym typeface="Open Sans"/>
              </a:rPr>
              <a:t>median</a:t>
            </a:r>
            <a:r>
              <a:rPr lang="en">
                <a:latin typeface="Open Sans"/>
                <a:ea typeface="Open Sans"/>
                <a:cs typeface="Open Sans"/>
                <a:sym typeface="Open Sans"/>
              </a:rPr>
              <a:t> age, </a:t>
            </a:r>
            <a:r>
              <a:rPr lang="en">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4"/>
          <p:cNvSpPr txBox="1"/>
          <p:nvPr>
            <p:ph type="title"/>
          </p:nvPr>
        </p:nvSpPr>
        <p:spPr>
          <a:xfrm>
            <a:off x="777125" y="827800"/>
            <a:ext cx="89556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3200"/>
              <a:t>Highly skewed distributions</a:t>
            </a:r>
            <a:endParaRPr sz="3200"/>
          </a:p>
        </p:txBody>
      </p:sp>
      <p:sp>
        <p:nvSpPr>
          <p:cNvPr id="474" name="Google Shape;474;p24"/>
          <p:cNvSpPr txBox="1"/>
          <p:nvPr/>
        </p:nvSpPr>
        <p:spPr>
          <a:xfrm>
            <a:off x="777125" y="1591300"/>
            <a:ext cx="9228300" cy="477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Clr>
                <a:schemeClr val="dk1"/>
              </a:buClr>
              <a:buSzPts val="1100"/>
              <a:buFont typeface="Arial"/>
              <a:buNone/>
            </a:pPr>
            <a:r>
              <a:t/>
            </a:r>
            <a:endParaRPr sz="1900">
              <a:latin typeface="Open Sans"/>
              <a:ea typeface="Open Sans"/>
              <a:cs typeface="Open Sans"/>
              <a:sym typeface="Open Sans"/>
            </a:endParaRPr>
          </a:p>
        </p:txBody>
      </p:sp>
      <p:pic>
        <p:nvPicPr>
          <p:cNvPr id="475" name="Google Shape;475;p24"/>
          <p:cNvPicPr preferRelativeResize="0"/>
          <p:nvPr/>
        </p:nvPicPr>
        <p:blipFill>
          <a:blip r:embed="rId3">
            <a:alphaModFix/>
          </a:blip>
          <a:stretch>
            <a:fillRect/>
          </a:stretch>
        </p:blipFill>
        <p:spPr>
          <a:xfrm>
            <a:off x="672875" y="3207500"/>
            <a:ext cx="3230475" cy="2839700"/>
          </a:xfrm>
          <a:prstGeom prst="rect">
            <a:avLst/>
          </a:prstGeom>
          <a:noFill/>
          <a:ln>
            <a:noFill/>
          </a:ln>
        </p:spPr>
      </p:pic>
      <p:pic>
        <p:nvPicPr>
          <p:cNvPr id="476" name="Google Shape;476;p24"/>
          <p:cNvPicPr preferRelativeResize="0"/>
          <p:nvPr/>
        </p:nvPicPr>
        <p:blipFill>
          <a:blip r:embed="rId4">
            <a:alphaModFix/>
          </a:blip>
          <a:stretch>
            <a:fillRect/>
          </a:stretch>
        </p:blipFill>
        <p:spPr>
          <a:xfrm>
            <a:off x="3827625" y="3207501"/>
            <a:ext cx="3369300" cy="2839700"/>
          </a:xfrm>
          <a:prstGeom prst="rect">
            <a:avLst/>
          </a:prstGeom>
          <a:noFill/>
          <a:ln>
            <a:noFill/>
          </a:ln>
        </p:spPr>
      </p:pic>
      <p:pic>
        <p:nvPicPr>
          <p:cNvPr id="477" name="Google Shape;477;p24"/>
          <p:cNvPicPr preferRelativeResize="0"/>
          <p:nvPr/>
        </p:nvPicPr>
        <p:blipFill>
          <a:blip r:embed="rId5">
            <a:alphaModFix/>
          </a:blip>
          <a:stretch>
            <a:fillRect/>
          </a:stretch>
        </p:blipFill>
        <p:spPr>
          <a:xfrm>
            <a:off x="7196925" y="3230725"/>
            <a:ext cx="3036925" cy="2793250"/>
          </a:xfrm>
          <a:prstGeom prst="rect">
            <a:avLst/>
          </a:prstGeom>
          <a:noFill/>
          <a:ln>
            <a:noFill/>
          </a:ln>
        </p:spPr>
      </p:pic>
      <p:sp>
        <p:nvSpPr>
          <p:cNvPr id="478" name="Google Shape;478;p24"/>
          <p:cNvSpPr txBox="1"/>
          <p:nvPr/>
        </p:nvSpPr>
        <p:spPr>
          <a:xfrm>
            <a:off x="818625" y="1428750"/>
            <a:ext cx="9387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374151"/>
                </a:solidFill>
                <a:highlight>
                  <a:srgbClr val="F7F7F8"/>
                </a:highlight>
              </a:rPr>
              <a:t>If  we plot insurance charges claimed, we can see there are many people who have claimed insurance up to 20000, but if we consider for 60000 it becomes less frequent. This follows power law distribution. If we plot this in ECDF , there is a rise near start and again no details of distribution are visible. To get more details, we can plot using log transformation, we plot a descending ECDF with logarithmic axes, This nearly forms a straight line. </a:t>
            </a:r>
            <a:endParaRPr sz="16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5"/>
          <p:cNvSpPr txBox="1"/>
          <p:nvPr>
            <p:ph type="title"/>
          </p:nvPr>
        </p:nvSpPr>
        <p:spPr>
          <a:xfrm>
            <a:off x="874275" y="479150"/>
            <a:ext cx="8955600" cy="494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sz="2208"/>
              <a:t>Quantile-Quantile Plots</a:t>
            </a:r>
            <a:endParaRPr sz="3100"/>
          </a:p>
          <a:p>
            <a:pPr indent="0" lvl="0" marL="0" rtl="0" algn="l">
              <a:spcBef>
                <a:spcPts val="0"/>
              </a:spcBef>
              <a:spcAft>
                <a:spcPts val="0"/>
              </a:spcAft>
              <a:buNone/>
            </a:pPr>
            <a:r>
              <a:t/>
            </a:r>
            <a:endParaRPr/>
          </a:p>
        </p:txBody>
      </p:sp>
      <p:sp>
        <p:nvSpPr>
          <p:cNvPr id="484" name="Google Shape;484;p25"/>
          <p:cNvSpPr txBox="1"/>
          <p:nvPr>
            <p:ph idx="1" type="body"/>
          </p:nvPr>
        </p:nvSpPr>
        <p:spPr>
          <a:xfrm>
            <a:off x="479150" y="973250"/>
            <a:ext cx="10062300" cy="5555400"/>
          </a:xfrm>
          <a:prstGeom prst="rect">
            <a:avLst/>
          </a:prstGeom>
        </p:spPr>
        <p:txBody>
          <a:bodyPr anchorCtr="0" anchor="t" bIns="121900" lIns="121900" spcFirstLastPara="1" rIns="121900" wrap="square" tIns="121900">
            <a:noAutofit/>
          </a:bodyPr>
          <a:lstStyle/>
          <a:p>
            <a:pPr indent="-317500" lvl="0" marL="457200" rtl="0" algn="l">
              <a:spcBef>
                <a:spcPts val="0"/>
              </a:spcBef>
              <a:spcAft>
                <a:spcPts val="0"/>
              </a:spcAft>
              <a:buClr>
                <a:schemeClr val="dk1"/>
              </a:buClr>
              <a:buSzPts val="1400"/>
              <a:buFont typeface="Open Sans Medium"/>
              <a:buChar char="●"/>
            </a:pPr>
            <a:r>
              <a:rPr lang="en" sz="1400">
                <a:solidFill>
                  <a:schemeClr val="dk1"/>
                </a:solidFill>
                <a:latin typeface="Open Sans Medium"/>
                <a:ea typeface="Open Sans Medium"/>
                <a:cs typeface="Open Sans Medium"/>
                <a:sym typeface="Open Sans Medium"/>
              </a:rPr>
              <a:t>In the below Q-Q plot, the quantiles of the two datasets being compared, such as the quantiles of the actual data and the quantiles of a normal distribution.</a:t>
            </a:r>
            <a:endParaRPr sz="1400">
              <a:solidFill>
                <a:schemeClr val="dk1"/>
              </a:solidFill>
              <a:latin typeface="Open Sans Medium"/>
              <a:ea typeface="Open Sans Medium"/>
              <a:cs typeface="Open Sans Medium"/>
              <a:sym typeface="Open Sans Medium"/>
            </a:endParaRPr>
          </a:p>
          <a:p>
            <a:pPr indent="-317500" lvl="0" marL="457200" rtl="0" algn="l">
              <a:spcBef>
                <a:spcPts val="0"/>
              </a:spcBef>
              <a:spcAft>
                <a:spcPts val="0"/>
              </a:spcAft>
              <a:buClr>
                <a:srgbClr val="000000"/>
              </a:buClr>
              <a:buSzPts val="1400"/>
              <a:buFont typeface="Open Sans Medium"/>
              <a:buChar char="●"/>
            </a:pPr>
            <a:r>
              <a:rPr lang="en" sz="1400">
                <a:solidFill>
                  <a:srgbClr val="000000"/>
                </a:solidFill>
                <a:latin typeface="Open Sans Medium"/>
                <a:ea typeface="Open Sans Medium"/>
                <a:cs typeface="Open Sans Medium"/>
                <a:sym typeface="Open Sans Medium"/>
              </a:rPr>
              <a:t>In Fig 2.2, The Q-Q plot of the logarithmically transformed 'charges' data suggests that it is approximately normally distributed, with very few deviations. However, in Fig 2.1, The Q-Q plot of the original ‘charges’ data indicates that it may not be perfectly normally distributed, as many data points fall out of the expected line.</a:t>
            </a:r>
            <a:endParaRPr sz="1400">
              <a:solidFill>
                <a:srgbClr val="000000"/>
              </a:solidFill>
              <a:latin typeface="Open Sans Medium"/>
              <a:ea typeface="Open Sans Medium"/>
              <a:cs typeface="Open Sans Medium"/>
              <a:sym typeface="Open Sans Medium"/>
            </a:endParaRPr>
          </a:p>
          <a:p>
            <a:pPr indent="0" lvl="0" marL="457200" rtl="0" algn="l">
              <a:spcBef>
                <a:spcPts val="0"/>
              </a:spcBef>
              <a:spcAft>
                <a:spcPts val="0"/>
              </a:spcAft>
              <a:buNone/>
            </a:pPr>
            <a:r>
              <a:t/>
            </a:r>
            <a:endParaRPr sz="1800">
              <a:solidFill>
                <a:srgbClr val="595959"/>
              </a:solidFill>
              <a:latin typeface="Arial"/>
              <a:ea typeface="Arial"/>
              <a:cs typeface="Arial"/>
              <a:sym typeface="Arial"/>
            </a:endParaRPr>
          </a:p>
          <a:p>
            <a:pPr indent="-349250" lvl="0" marL="457200" rtl="0" algn="l">
              <a:spcBef>
                <a:spcPts val="1200"/>
              </a:spcBef>
              <a:spcAft>
                <a:spcPts val="0"/>
              </a:spcAft>
              <a:buSzPts val="1900"/>
              <a:buChar char="●"/>
            </a:pPr>
            <a:r>
              <a:t/>
            </a:r>
            <a:endParaRPr/>
          </a:p>
        </p:txBody>
      </p:sp>
      <p:pic>
        <p:nvPicPr>
          <p:cNvPr id="485" name="Google Shape;485;p25"/>
          <p:cNvPicPr preferRelativeResize="0"/>
          <p:nvPr/>
        </p:nvPicPr>
        <p:blipFill>
          <a:blip r:embed="rId3">
            <a:alphaModFix/>
          </a:blip>
          <a:stretch>
            <a:fillRect/>
          </a:stretch>
        </p:blipFill>
        <p:spPr>
          <a:xfrm>
            <a:off x="479150" y="2545199"/>
            <a:ext cx="4942934" cy="3405275"/>
          </a:xfrm>
          <a:prstGeom prst="rect">
            <a:avLst/>
          </a:prstGeom>
          <a:noFill/>
          <a:ln>
            <a:noFill/>
          </a:ln>
        </p:spPr>
      </p:pic>
      <p:pic>
        <p:nvPicPr>
          <p:cNvPr id="486" name="Google Shape;486;p25"/>
          <p:cNvPicPr preferRelativeResize="0"/>
          <p:nvPr/>
        </p:nvPicPr>
        <p:blipFill>
          <a:blip r:embed="rId4">
            <a:alphaModFix/>
          </a:blip>
          <a:stretch>
            <a:fillRect/>
          </a:stretch>
        </p:blipFill>
        <p:spPr>
          <a:xfrm>
            <a:off x="5676284" y="2545200"/>
            <a:ext cx="4666766" cy="3405274"/>
          </a:xfrm>
          <a:prstGeom prst="rect">
            <a:avLst/>
          </a:prstGeom>
          <a:noFill/>
          <a:ln>
            <a:noFill/>
          </a:ln>
        </p:spPr>
      </p:pic>
      <p:pic>
        <p:nvPicPr>
          <p:cNvPr id="487" name="Google Shape;487;p25"/>
          <p:cNvPicPr preferRelativeResize="0"/>
          <p:nvPr/>
        </p:nvPicPr>
        <p:blipFill>
          <a:blip r:embed="rId5">
            <a:alphaModFix/>
          </a:blip>
          <a:stretch>
            <a:fillRect/>
          </a:stretch>
        </p:blipFill>
        <p:spPr>
          <a:xfrm>
            <a:off x="9428250" y="5144363"/>
            <a:ext cx="401625" cy="338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6"/>
          <p:cNvSpPr txBox="1"/>
          <p:nvPr>
            <p:ph type="title"/>
          </p:nvPr>
        </p:nvSpPr>
        <p:spPr>
          <a:xfrm>
            <a:off x="742900" y="745775"/>
            <a:ext cx="89556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2900"/>
              <a:t>Visualizing distributions along the vertical axis</a:t>
            </a:r>
            <a:endParaRPr sz="2900"/>
          </a:p>
        </p:txBody>
      </p:sp>
      <p:sp>
        <p:nvSpPr>
          <p:cNvPr id="493" name="Google Shape;493;p26"/>
          <p:cNvSpPr txBox="1"/>
          <p:nvPr>
            <p:ph idx="1" type="body"/>
          </p:nvPr>
        </p:nvSpPr>
        <p:spPr>
          <a:xfrm>
            <a:off x="874275" y="1692175"/>
            <a:ext cx="4149600" cy="44586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Clr>
                <a:schemeClr val="dk1"/>
              </a:buClr>
              <a:buSzPts val="1900"/>
              <a:buChar char="●"/>
            </a:pPr>
            <a:r>
              <a:rPr lang="en">
                <a:solidFill>
                  <a:schemeClr val="dk1"/>
                </a:solidFill>
              </a:rPr>
              <a:t>This plot shows the </a:t>
            </a:r>
            <a:r>
              <a:rPr lang="en">
                <a:solidFill>
                  <a:schemeClr val="dk1"/>
                </a:solidFill>
              </a:rPr>
              <a:t>distribution of charges for each category of region and smoker status</a:t>
            </a:r>
            <a:endParaRPr>
              <a:solidFill>
                <a:schemeClr val="dk1"/>
              </a:solidFill>
            </a:endParaRPr>
          </a:p>
          <a:p>
            <a:pPr indent="-349250" lvl="0" marL="457200" rtl="0" algn="l">
              <a:spcBef>
                <a:spcPts val="0"/>
              </a:spcBef>
              <a:spcAft>
                <a:spcPts val="0"/>
              </a:spcAft>
              <a:buClr>
                <a:schemeClr val="dk1"/>
              </a:buClr>
              <a:buSzPts val="1900"/>
              <a:buChar char="●"/>
            </a:pPr>
            <a:r>
              <a:rPr lang="en">
                <a:solidFill>
                  <a:schemeClr val="dk1"/>
                </a:solidFill>
              </a:rPr>
              <a:t>The charges for smokers are higher than charges of non- smokers.</a:t>
            </a:r>
            <a:endParaRPr>
              <a:solidFill>
                <a:schemeClr val="dk1"/>
              </a:solidFill>
            </a:endParaRPr>
          </a:p>
          <a:p>
            <a:pPr indent="-349250" lvl="0" marL="457200" rtl="0" algn="l">
              <a:spcBef>
                <a:spcPts val="0"/>
              </a:spcBef>
              <a:spcAft>
                <a:spcPts val="0"/>
              </a:spcAft>
              <a:buClr>
                <a:schemeClr val="dk1"/>
              </a:buClr>
              <a:buSzPts val="1900"/>
              <a:buChar char="●"/>
            </a:pPr>
            <a:r>
              <a:rPr lang="en">
                <a:solidFill>
                  <a:schemeClr val="dk1"/>
                </a:solidFill>
              </a:rPr>
              <a:t>The charges in the southeast region are higher than those in northeast region</a:t>
            </a:r>
            <a:endParaRPr>
              <a:solidFill>
                <a:schemeClr val="dk1"/>
              </a:solidFill>
            </a:endParaRPr>
          </a:p>
          <a:p>
            <a:pPr indent="-349250" lvl="0" marL="457200" rtl="0" algn="l">
              <a:spcBef>
                <a:spcPts val="0"/>
              </a:spcBef>
              <a:spcAft>
                <a:spcPts val="0"/>
              </a:spcAft>
              <a:buClr>
                <a:schemeClr val="dk1"/>
              </a:buClr>
              <a:buSzPts val="1900"/>
              <a:buChar char="●"/>
            </a:pPr>
            <a:r>
              <a:rPr lang="en">
                <a:solidFill>
                  <a:schemeClr val="dk1"/>
                </a:solidFill>
              </a:rPr>
              <a:t>There is a great variability in charges of smokers to that of non smokers</a:t>
            </a:r>
            <a:endParaRPr>
              <a:solidFill>
                <a:schemeClr val="dk1"/>
              </a:solidFill>
            </a:endParaRPr>
          </a:p>
        </p:txBody>
      </p:sp>
      <p:pic>
        <p:nvPicPr>
          <p:cNvPr id="494" name="Google Shape;494;p26"/>
          <p:cNvPicPr preferRelativeResize="0"/>
          <p:nvPr/>
        </p:nvPicPr>
        <p:blipFill>
          <a:blip r:embed="rId3">
            <a:alphaModFix/>
          </a:blip>
          <a:stretch>
            <a:fillRect/>
          </a:stretch>
        </p:blipFill>
        <p:spPr>
          <a:xfrm>
            <a:off x="4868825" y="1509275"/>
            <a:ext cx="5381474" cy="464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7"/>
          <p:cNvSpPr txBox="1"/>
          <p:nvPr>
            <p:ph type="title"/>
          </p:nvPr>
        </p:nvSpPr>
        <p:spPr>
          <a:xfrm>
            <a:off x="711650" y="474375"/>
            <a:ext cx="8955600" cy="799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sz="2900"/>
              <a:t>Visualizing distributions along the horizontal axis</a:t>
            </a:r>
            <a:endParaRPr sz="4100"/>
          </a:p>
        </p:txBody>
      </p:sp>
      <p:sp>
        <p:nvSpPr>
          <p:cNvPr id="500" name="Google Shape;500;p27"/>
          <p:cNvSpPr txBox="1"/>
          <p:nvPr>
            <p:ph idx="1" type="body"/>
          </p:nvPr>
        </p:nvSpPr>
        <p:spPr>
          <a:xfrm>
            <a:off x="576100" y="5085975"/>
            <a:ext cx="4492800" cy="1216500"/>
          </a:xfrm>
          <a:prstGeom prst="rect">
            <a:avLst/>
          </a:prstGeom>
        </p:spPr>
        <p:txBody>
          <a:bodyPr anchorCtr="0" anchor="t" bIns="121900" lIns="121900" spcFirstLastPara="1" rIns="121900" wrap="square" tIns="121900">
            <a:noAutofit/>
          </a:bodyPr>
          <a:lstStyle/>
          <a:p>
            <a:pPr indent="-304800" lvl="0" marL="457200" rtl="0" algn="just">
              <a:spcBef>
                <a:spcPts val="0"/>
              </a:spcBef>
              <a:spcAft>
                <a:spcPts val="0"/>
              </a:spcAft>
              <a:buClr>
                <a:schemeClr val="dk1"/>
              </a:buClr>
              <a:buSzPts val="1200"/>
              <a:buChar char="●"/>
            </a:pPr>
            <a:r>
              <a:rPr lang="en" sz="1200">
                <a:solidFill>
                  <a:schemeClr val="dk1"/>
                </a:solidFill>
              </a:rPr>
              <a:t>This plot shows the distribution of charges for medical insurance in different regions. </a:t>
            </a:r>
            <a:endParaRPr sz="1200">
              <a:solidFill>
                <a:schemeClr val="dk1"/>
              </a:solidFill>
            </a:endParaRPr>
          </a:p>
          <a:p>
            <a:pPr indent="-304800" lvl="0" marL="457200" rtl="0" algn="just">
              <a:spcBef>
                <a:spcPts val="0"/>
              </a:spcBef>
              <a:spcAft>
                <a:spcPts val="0"/>
              </a:spcAft>
              <a:buClr>
                <a:schemeClr val="dk1"/>
              </a:buClr>
              <a:buSzPts val="1200"/>
              <a:buChar char="●"/>
            </a:pPr>
            <a:r>
              <a:rPr lang="en" sz="1200">
                <a:solidFill>
                  <a:schemeClr val="dk1"/>
                </a:solidFill>
              </a:rPr>
              <a:t>The Southeast region has the highest charges, while the Southwest has the lowest charges. </a:t>
            </a:r>
            <a:endParaRPr sz="1200">
              <a:solidFill>
                <a:schemeClr val="dk1"/>
              </a:solidFill>
            </a:endParaRPr>
          </a:p>
          <a:p>
            <a:pPr indent="-304800" lvl="0" marL="457200" rtl="0" algn="just">
              <a:spcBef>
                <a:spcPts val="0"/>
              </a:spcBef>
              <a:spcAft>
                <a:spcPts val="0"/>
              </a:spcAft>
              <a:buClr>
                <a:schemeClr val="dk1"/>
              </a:buClr>
              <a:buSzPts val="1200"/>
              <a:buChar char="●"/>
            </a:pPr>
            <a:r>
              <a:rPr lang="en" sz="1200">
                <a:solidFill>
                  <a:schemeClr val="dk1"/>
                </a:solidFill>
              </a:rPr>
              <a:t>We can observe that the mean density of all region falls around 95k</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2100"/>
              </a:spcAft>
              <a:buNone/>
            </a:pPr>
            <a:r>
              <a:t/>
            </a:r>
            <a:endParaRPr>
              <a:solidFill>
                <a:schemeClr val="dk1"/>
              </a:solidFill>
            </a:endParaRPr>
          </a:p>
        </p:txBody>
      </p:sp>
      <p:pic>
        <p:nvPicPr>
          <p:cNvPr id="501" name="Google Shape;501;p27"/>
          <p:cNvPicPr preferRelativeResize="0"/>
          <p:nvPr/>
        </p:nvPicPr>
        <p:blipFill>
          <a:blip r:embed="rId3">
            <a:alphaModFix/>
          </a:blip>
          <a:stretch>
            <a:fillRect/>
          </a:stretch>
        </p:blipFill>
        <p:spPr>
          <a:xfrm>
            <a:off x="775800" y="1141950"/>
            <a:ext cx="4577773" cy="4089649"/>
          </a:xfrm>
          <a:prstGeom prst="rect">
            <a:avLst/>
          </a:prstGeom>
          <a:noFill/>
          <a:ln>
            <a:noFill/>
          </a:ln>
        </p:spPr>
      </p:pic>
      <p:pic>
        <p:nvPicPr>
          <p:cNvPr id="502" name="Google Shape;502;p27"/>
          <p:cNvPicPr preferRelativeResize="0"/>
          <p:nvPr/>
        </p:nvPicPr>
        <p:blipFill>
          <a:blip r:embed="rId4">
            <a:alphaModFix/>
          </a:blip>
          <a:stretch>
            <a:fillRect/>
          </a:stretch>
        </p:blipFill>
        <p:spPr>
          <a:xfrm>
            <a:off x="6261675" y="1399475"/>
            <a:ext cx="3311900" cy="3181575"/>
          </a:xfrm>
          <a:prstGeom prst="rect">
            <a:avLst/>
          </a:prstGeom>
          <a:noFill/>
          <a:ln>
            <a:noFill/>
          </a:ln>
        </p:spPr>
      </p:pic>
      <p:sp>
        <p:nvSpPr>
          <p:cNvPr id="503" name="Google Shape;503;p27"/>
          <p:cNvSpPr txBox="1"/>
          <p:nvPr>
            <p:ph idx="1" type="body"/>
          </p:nvPr>
        </p:nvSpPr>
        <p:spPr>
          <a:xfrm>
            <a:off x="5594150" y="4762425"/>
            <a:ext cx="4492800" cy="1336500"/>
          </a:xfrm>
          <a:prstGeom prst="rect">
            <a:avLst/>
          </a:prstGeom>
        </p:spPr>
        <p:txBody>
          <a:bodyPr anchorCtr="0" anchor="t" bIns="121900" lIns="121900" spcFirstLastPara="1" rIns="121900" wrap="square" tIns="121900">
            <a:noAutofit/>
          </a:bodyPr>
          <a:lstStyle/>
          <a:p>
            <a:pPr indent="-317500" lvl="0" marL="45720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The medical insurance charges are generally higher for males than females across all regions</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In Southwest and Southeast region the median charges for female is higher than males</a:t>
            </a:r>
            <a:endParaRPr sz="1400">
              <a:solidFill>
                <a:schemeClr val="dk1"/>
              </a:solidFill>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The density distribution of male and female are almost same otherwise</a:t>
            </a:r>
            <a:endParaRPr sz="1400">
              <a:solidFill>
                <a:schemeClr val="dk1"/>
              </a:solidFill>
              <a:latin typeface="Arial"/>
              <a:ea typeface="Arial"/>
              <a:cs typeface="Arial"/>
              <a:sym typeface="Arial"/>
            </a:endParaRPr>
          </a:p>
        </p:txBody>
      </p:sp>
      <p:pic>
        <p:nvPicPr>
          <p:cNvPr id="504" name="Google Shape;504;p27"/>
          <p:cNvPicPr preferRelativeResize="0"/>
          <p:nvPr/>
        </p:nvPicPr>
        <p:blipFill>
          <a:blip r:embed="rId5">
            <a:alphaModFix/>
          </a:blip>
          <a:stretch>
            <a:fillRect/>
          </a:stretch>
        </p:blipFill>
        <p:spPr>
          <a:xfrm>
            <a:off x="9162075" y="1274175"/>
            <a:ext cx="1046850" cy="6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8"/>
          <p:cNvSpPr txBox="1"/>
          <p:nvPr>
            <p:ph type="title"/>
          </p:nvPr>
        </p:nvSpPr>
        <p:spPr>
          <a:xfrm>
            <a:off x="804750" y="2851575"/>
            <a:ext cx="89556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               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434343"/>
      </a:dk2>
      <a:lt2>
        <a:srgbClr val="EEEEEE"/>
      </a:lt2>
      <a:accent1>
        <a:srgbClr val="CC0000"/>
      </a:accent1>
      <a:accent2>
        <a:srgbClr val="F1C232"/>
      </a:accent2>
      <a:accent3>
        <a:srgbClr val="3C78D8"/>
      </a:accent3>
      <a:accent4>
        <a:srgbClr val="000000"/>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