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85" orient="horz"/>
        <p:guide pos="39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49621ed9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49621ed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49621ed9c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9621ed9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49621ed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49621ed9c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49621ed9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49621ed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49621ed9c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49621ed9c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49621ed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49621ed9c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9621ed9c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9621ed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49621ed9c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9621ed9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9621ed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49621ed9c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9621ed9c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49621ed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49621ed9c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49621ed9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49621ed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f49621ed9c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9621ed9c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9621ed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f49621ed9c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49621ed9c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49621ed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49621ed9c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49621ed9c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49621ed9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49621ed9c_1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49621ed9c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49621ed9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49621ed9c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49621ed9c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49621ed9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f49621ed9c_1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49621ed9c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49621ed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49621ed9c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9621ed9c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49621ed9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f49621ed9c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49621ed9c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49621ed9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49621ed9c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cf46bf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dcf46bf1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cf46bf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3dcf46bf1d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cf46bf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3dcf46bf1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cf46bf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dcf46bf1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cf46bf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3dcf46bf1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cf46bf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dcf46bf1d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9621ed9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49621e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49621ed9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14" name="Google Shape;14;p2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660B1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5573058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32" name="Google Shape;32;p4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0" name="Google Shape;40;p5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1" name="Google Shape;41;p5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3" name="Google Shape;4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>
  <p:cSld name="Blank with footer: whi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47" name="Google Shape;47;p6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6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>
  <p:cSld name="Content only: black">
    <p:bg>
      <p:bgPr>
        <a:solidFill>
          <a:srgbClr val="26262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57" name="Google Shape;57;p7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7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>
  <p:cSld name="Content and photo: black">
    <p:bg>
      <p:bgPr>
        <a:solidFill>
          <a:srgbClr val="25262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530124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5564909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/>
          <p:nvPr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67" name="Google Shape;67;p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>
  <p:cSld name="Blank with footer: black">
    <p:bg>
      <p:bgPr>
        <a:solidFill>
          <a:srgbClr val="25262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71" name="Google Shape;71;p9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73" name="Google Shape;73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9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28718" l="11083" r="-1556" t="-147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-rgb.eps"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Am7MVCj8bos" TargetMode="External"/><Relationship Id="rId4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502903" y="2156923"/>
            <a:ext cx="7734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Covid-19 Analysis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INDIANA UNIVERSITY BLOOMINGTON</a:t>
            </a:r>
            <a:endParaRPr/>
          </a:p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530700" y="1870075"/>
            <a:ext cx="7734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</a:rPr>
              <a:t>Luddy School of Informatics, Computing, and Engineering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677775" y="3052325"/>
            <a:ext cx="545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lt1"/>
                </a:solidFill>
              </a:rPr>
              <a:t>Anitha Ganapathy | Keerthana Reddy Varakala |  Saymon Mameza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530126" y="159575"/>
            <a:ext cx="79395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</a:t>
            </a:r>
            <a:r>
              <a:rPr lang="en-US"/>
              <a:t>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8" y="869936"/>
            <a:ext cx="8792132" cy="359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800"/>
            <a:ext cx="8839200" cy="361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310975" y="193100"/>
            <a:ext cx="79395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0975" y="193100"/>
            <a:ext cx="79395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0300"/>
            <a:ext cx="8691091" cy="3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0975" y="269300"/>
            <a:ext cx="79395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100"/>
            <a:ext cx="8691091" cy="3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530125" y="235775"/>
            <a:ext cx="8364900" cy="55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475"/>
            <a:ext cx="8839200" cy="361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50" y="1001525"/>
            <a:ext cx="7332551" cy="41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00" y="758300"/>
            <a:ext cx="7320175" cy="43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00" y="887025"/>
            <a:ext cx="7339675" cy="42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75" y="879900"/>
            <a:ext cx="7048801" cy="42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75" y="908525"/>
            <a:ext cx="5007226" cy="42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30124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What is Covid-19</a:t>
            </a:r>
            <a:endParaRPr/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530124" y="1629404"/>
            <a:ext cx="456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Virus that was discovered in December 2019 in Wuhan China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Originates from SARS-CoV-2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All a part of the coronavirus family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Spreads rapidly through little droplets that come from the mouth or nose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0" y="1400800"/>
            <a:ext cx="2857500" cy="24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50" y="915675"/>
            <a:ext cx="5172125" cy="4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530126" y="3119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50" y="858450"/>
            <a:ext cx="5856700" cy="4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530126" y="388175"/>
            <a:ext cx="83649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1251350" y="1167575"/>
            <a:ext cx="73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070450" y="4356600"/>
            <a:ext cx="312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Vaccinations in Different Countries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00" y="1167575"/>
            <a:ext cx="7459150" cy="3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622300" y="2286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Covid-19 Team Visualizations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7500"/>
            <a:ext cx="8839199" cy="31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530125" y="464375"/>
            <a:ext cx="8364900" cy="55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</p:txBody>
      </p:sp>
      <p:pic>
        <p:nvPicPr>
          <p:cNvPr descr="Covid-19 Vaccination Progress" id="251" name="Google Shape;251;p34" title="Covid-19 Vaccination Progres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8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622300" y="2286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Future Work and Conclusion 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683075" y="1145050"/>
            <a:ext cx="5025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US" sz="1900">
                <a:solidFill>
                  <a:schemeClr val="lt1"/>
                </a:solidFill>
              </a:rPr>
              <a:t>Pull in more data to see the </a:t>
            </a:r>
            <a:r>
              <a:rPr lang="en-US" sz="1900">
                <a:solidFill>
                  <a:schemeClr val="lt1"/>
                </a:solidFill>
              </a:rPr>
              <a:t>effects</a:t>
            </a:r>
            <a:r>
              <a:rPr lang="en-US" sz="1900">
                <a:solidFill>
                  <a:schemeClr val="lt1"/>
                </a:solidFill>
              </a:rPr>
              <a:t> of Covid-19 (I.e mental health)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US" sz="1900">
                <a:solidFill>
                  <a:schemeClr val="lt1"/>
                </a:solidFill>
              </a:rPr>
              <a:t>Run analysis on vaccination rate </a:t>
            </a:r>
            <a:r>
              <a:rPr lang="en-US" sz="1900">
                <a:solidFill>
                  <a:schemeClr val="lt1"/>
                </a:solidFill>
              </a:rPr>
              <a:t>against Covid-19 cases</a:t>
            </a:r>
            <a:r>
              <a:rPr lang="en-US" sz="1900">
                <a:solidFill>
                  <a:schemeClr val="lt1"/>
                </a:solidFill>
              </a:rPr>
              <a:t> 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675" y="997775"/>
            <a:ext cx="2809875" cy="2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530125" y="464375"/>
            <a:ext cx="5607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Outcome of Covid-19</a:t>
            </a:r>
            <a:endParaRPr/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30125" y="1629402"/>
            <a:ext cx="45606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563 million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confirmed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cases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6.3 million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confirmed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deaths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Spread to more than 180 countries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725" y="1159875"/>
            <a:ext cx="3267075" cy="2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30125" y="464375"/>
            <a:ext cx="5607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Fight </a:t>
            </a:r>
            <a:r>
              <a:rPr lang="en-US"/>
              <a:t>Against</a:t>
            </a:r>
            <a:r>
              <a:rPr lang="en-US"/>
              <a:t> Covid-19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30125" y="1629400"/>
            <a:ext cx="43182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According to the Washington Post, 90% of Americans stayed home at the start of the pandemic (April 2020)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Release and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of vaccines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throughout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2021 and 2022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Social distancing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75" y="1386275"/>
            <a:ext cx="3420350" cy="2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92975" y="375450"/>
            <a:ext cx="7490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Why Should We Care About Covid-19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30124" y="1629404"/>
            <a:ext cx="456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Killed millions and infected hundreds of millions of people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Higher age bracket has a higher mortality rate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Major shift in 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social and political views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Prepare for the next pandemic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25" y="1233150"/>
            <a:ext cx="2628900" cy="2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85675" y="242050"/>
            <a:ext cx="5444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Existing </a:t>
            </a:r>
            <a:r>
              <a:rPr lang="en-US"/>
              <a:t>Visualization</a:t>
            </a:r>
            <a:r>
              <a:rPr lang="en-US"/>
              <a:t> 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50" y="1084900"/>
            <a:ext cx="6862925" cy="35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395650" y="4743275"/>
            <a:ext cx="260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(Mayoclinic, 2022)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85675" y="242050"/>
            <a:ext cx="5444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Existing Visualization 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395650" y="4743275"/>
            <a:ext cx="26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(Our World in Data, 2022)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375" y="1021450"/>
            <a:ext cx="6655425" cy="3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85675" y="242050"/>
            <a:ext cx="5444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Existing Visualization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395650" y="4743275"/>
            <a:ext cx="26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(Our World in Data, 2022)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725" y="1021450"/>
            <a:ext cx="5857875" cy="3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5" y="1341950"/>
            <a:ext cx="8791949" cy="31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type="title"/>
          </p:nvPr>
        </p:nvSpPr>
        <p:spPr>
          <a:xfrm>
            <a:off x="53176" y="167875"/>
            <a:ext cx="7939500" cy="10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Covid-19 Team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