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812" y="1421675"/>
            <a:ext cx="10079102" cy="2366554"/>
          </a:xfrm>
        </p:spPr>
        <p:txBody>
          <a:bodyPr/>
          <a:lstStyle/>
          <a:p>
            <a:r>
              <a:rPr lang="en-US" dirty="0" smtClean="0"/>
              <a:t>Credit Card Approval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227" y="4894945"/>
            <a:ext cx="5317173" cy="500015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sz="2400" dirty="0" smtClean="0"/>
              <a:t>By </a:t>
            </a:r>
            <a:r>
              <a:rPr lang="en-US" sz="2400" dirty="0" err="1" smtClean="0"/>
              <a:t>Anitha</a:t>
            </a:r>
            <a:r>
              <a:rPr lang="en-US" sz="2400" dirty="0" smtClean="0"/>
              <a:t> Poly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6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project decision tree, random forests, and logistic regression are used to predict whether the applicant will be given the credit card or not.</a:t>
            </a:r>
          </a:p>
          <a:p>
            <a:r>
              <a:rPr lang="en-US" dirty="0" smtClean="0"/>
              <a:t>Random forests and logistic regression </a:t>
            </a:r>
            <a:r>
              <a:rPr lang="en-US" dirty="0" smtClean="0"/>
              <a:t>gave </a:t>
            </a:r>
            <a:r>
              <a:rPr lang="en-US" dirty="0" smtClean="0"/>
              <a:t>better accuracy than the other.</a:t>
            </a:r>
          </a:p>
          <a:p>
            <a:r>
              <a:rPr lang="en-US" dirty="0"/>
              <a:t> </a:t>
            </a:r>
            <a:r>
              <a:rPr lang="en-US" dirty="0" smtClean="0"/>
              <a:t>In the future, the accuracy can be improved by using other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2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12392"/>
            <a:ext cx="9386162" cy="4334819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IN" sz="6600" dirty="0"/>
          </a:p>
        </p:txBody>
      </p:sp>
      <p:sp>
        <p:nvSpPr>
          <p:cNvPr id="4" name="AutoShape 2" descr="Got an offer for credit card upgrade, limit increase? How to decide if you  should go for it - The Economic Times"/>
          <p:cNvSpPr>
            <a:spLocks noChangeAspect="1" noChangeArrowheads="1"/>
          </p:cNvSpPr>
          <p:nvPr/>
        </p:nvSpPr>
        <p:spPr bwMode="auto">
          <a:xfrm>
            <a:off x="155574" y="-144463"/>
            <a:ext cx="3997993" cy="399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97" b="89697" l="1364" r="98636">
                        <a14:backgroundMark x1="7727" y1="26061" x2="21364" y2="16364"/>
                        <a14:backgroundMark x1="95909" y1="32121" x2="95909" y2="32121"/>
                        <a14:backgroundMark x1="44091" y1="16970" x2="44091" y2="16970"/>
                        <a14:backgroundMark x1="44091" y1="16970" x2="44091" y2="16970"/>
                        <a14:backgroundMark x1="49091" y1="76970" x2="49091" y2="76970"/>
                        <a14:backgroundMark x1="69091" y1="98788" x2="69091" y2="98788"/>
                        <a14:backgroundMark x1="15909" y1="92727" x2="15909" y2="92727"/>
                        <a14:backgroundMark x1="9091" y1="76970" x2="9091" y2="769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33" y="3067730"/>
            <a:ext cx="20955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6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IN" dirty="0"/>
              <a:t>Exploratory Data </a:t>
            </a:r>
            <a:r>
              <a:rPr lang="en-IN" dirty="0" smtClean="0"/>
              <a:t>Analysis</a:t>
            </a:r>
          </a:p>
          <a:p>
            <a:r>
              <a:rPr lang="en-IN" dirty="0"/>
              <a:t>Data </a:t>
            </a:r>
            <a:r>
              <a:rPr lang="en-IN" dirty="0" smtClean="0"/>
              <a:t>Preprocessing</a:t>
            </a:r>
          </a:p>
          <a:p>
            <a:r>
              <a:rPr lang="en-US" dirty="0"/>
              <a:t>Model </a:t>
            </a:r>
            <a:r>
              <a:rPr lang="en-US" dirty="0" smtClean="0"/>
              <a:t>Development</a:t>
            </a:r>
          </a:p>
          <a:p>
            <a:r>
              <a:rPr lang="en-US" dirty="0"/>
              <a:t>Model </a:t>
            </a:r>
            <a:r>
              <a:rPr lang="en-US" dirty="0" smtClean="0"/>
              <a:t>Evaluation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950156"/>
          </a:xfrm>
        </p:spPr>
        <p:txBody>
          <a:bodyPr/>
          <a:lstStyle/>
          <a:p>
            <a:r>
              <a:rPr lang="en-US" dirty="0" smtClean="0"/>
              <a:t>In the financial sector, accepting credit cards is a critical procedure.</a:t>
            </a:r>
          </a:p>
          <a:p>
            <a:r>
              <a:rPr lang="en-US" dirty="0" smtClean="0"/>
              <a:t>The financial institutions have to evaluate who applies for credit cards whether individuals or businesses</a:t>
            </a:r>
          </a:p>
          <a:p>
            <a:r>
              <a:rPr lang="en-US" dirty="0" smtClean="0"/>
              <a:t>There are  various factors </a:t>
            </a:r>
            <a:r>
              <a:rPr lang="en-US" dirty="0"/>
              <a:t>to consider whether the applicant should offer a credit card.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20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this project is to predict the approval or rejection of credit card applications.</a:t>
            </a:r>
          </a:p>
          <a:p>
            <a:r>
              <a:rPr lang="en-US" dirty="0"/>
              <a:t>The challenge lies in understanding the key factors influencing credit card approval </a:t>
            </a:r>
            <a:r>
              <a:rPr lang="en-US" dirty="0" smtClean="0"/>
              <a:t>decisions.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a predictive model to assist in the decision-making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1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681675"/>
          </a:xfrm>
        </p:spPr>
        <p:txBody>
          <a:bodyPr/>
          <a:lstStyle/>
          <a:p>
            <a:r>
              <a:rPr lang="en-US" dirty="0"/>
              <a:t>Exploratory data analysis (EDA) is used by data scientists to analyze and investigate data sets and summarize their main characteristics, often employing data visualization methods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Performed EDA </a:t>
            </a:r>
            <a:r>
              <a:rPr lang="en-IN" dirty="0"/>
              <a:t>on the dataset, </a:t>
            </a:r>
            <a:endParaRPr lang="en-IN" dirty="0" smtClean="0"/>
          </a:p>
          <a:p>
            <a:r>
              <a:rPr lang="en-IN" dirty="0" smtClean="0"/>
              <a:t>Found valuable </a:t>
            </a:r>
            <a:r>
              <a:rPr lang="en-IN" dirty="0"/>
              <a:t>insights through </a:t>
            </a:r>
            <a:r>
              <a:rPr lang="en-IN" dirty="0" smtClean="0"/>
              <a:t>data visualization</a:t>
            </a:r>
            <a:r>
              <a:rPr lang="en-IN" dirty="0"/>
              <a:t>, </a:t>
            </a:r>
            <a:r>
              <a:rPr lang="en-IN" dirty="0" smtClean="0"/>
              <a:t>and summary statistics.</a:t>
            </a:r>
          </a:p>
          <a:p>
            <a:r>
              <a:rPr lang="en-IN" dirty="0" smtClean="0"/>
              <a:t>Performed  </a:t>
            </a:r>
            <a:r>
              <a:rPr lang="en-IN" dirty="0"/>
              <a:t>Univariate and </a:t>
            </a:r>
            <a:r>
              <a:rPr lang="en-IN" dirty="0" smtClean="0"/>
              <a:t>Bivariate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35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9145"/>
          </a:xfrm>
        </p:spPr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832591"/>
          </a:xfrm>
        </p:spPr>
        <p:txBody>
          <a:bodyPr>
            <a:normAutofit/>
          </a:bodyPr>
          <a:lstStyle/>
          <a:p>
            <a:r>
              <a:rPr lang="en-US" dirty="0"/>
              <a:t>Data preprocessing is a process of preparing the raw data and making it suitable for a machine learning model. It is the first and crucial step </a:t>
            </a:r>
            <a:r>
              <a:rPr lang="en-US" dirty="0" smtClean="0"/>
              <a:t>in </a:t>
            </a:r>
            <a:r>
              <a:rPr lang="en-US" dirty="0"/>
              <a:t>creating a </a:t>
            </a:r>
            <a:r>
              <a:rPr lang="en-US" dirty="0" smtClean="0"/>
              <a:t>machine-learning </a:t>
            </a:r>
            <a:r>
              <a:rPr lang="en-US" dirty="0"/>
              <a:t>model.</a:t>
            </a:r>
            <a:endParaRPr lang="en-US" dirty="0" smtClean="0"/>
          </a:p>
          <a:p>
            <a:r>
              <a:rPr lang="en-US" dirty="0" smtClean="0"/>
              <a:t>Prepared the </a:t>
            </a:r>
            <a:r>
              <a:rPr lang="en-US" dirty="0"/>
              <a:t>data for model training </a:t>
            </a:r>
            <a:r>
              <a:rPr lang="en-US" dirty="0" smtClean="0"/>
              <a:t>by: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handling </a:t>
            </a:r>
            <a:r>
              <a:rPr lang="en-US" dirty="0"/>
              <a:t>missing </a:t>
            </a:r>
            <a:r>
              <a:rPr lang="en-US" dirty="0" smtClean="0"/>
              <a:t>values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encoding </a:t>
            </a:r>
            <a:r>
              <a:rPr lang="en-US" dirty="0"/>
              <a:t>categorical </a:t>
            </a:r>
            <a:r>
              <a:rPr lang="en-US" dirty="0" smtClean="0"/>
              <a:t>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2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688898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step, various </a:t>
            </a:r>
            <a:r>
              <a:rPr lang="en-US" dirty="0"/>
              <a:t>machine learning models for classification, such as logistic regression, </a:t>
            </a:r>
            <a:r>
              <a:rPr lang="en-US" dirty="0" smtClean="0"/>
              <a:t>decision trees</a:t>
            </a:r>
            <a:r>
              <a:rPr lang="en-US" dirty="0"/>
              <a:t>, </a:t>
            </a:r>
            <a:r>
              <a:rPr lang="en-US" dirty="0" smtClean="0"/>
              <a:t>and random forests are used.</a:t>
            </a:r>
          </a:p>
          <a:p>
            <a:r>
              <a:rPr lang="en-US" dirty="0"/>
              <a:t>D</a:t>
            </a:r>
            <a:r>
              <a:rPr lang="en-US" dirty="0" smtClean="0"/>
              <a:t>ecision tree classifier, logistic regression, and random forest classifier are trained where an accuracy of 97%,98%, and 98% is obtained respectively.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602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114133"/>
          </a:xfrm>
        </p:spPr>
        <p:txBody>
          <a:bodyPr/>
          <a:lstStyle/>
          <a:p>
            <a:r>
              <a:rPr lang="en-US" dirty="0"/>
              <a:t>Performed the model performance using </a:t>
            </a:r>
            <a:r>
              <a:rPr lang="en-US" dirty="0" smtClean="0"/>
              <a:t>appropriate </a:t>
            </a:r>
            <a:r>
              <a:rPr lang="en-US" dirty="0"/>
              <a:t>evaluation metrics like </a:t>
            </a:r>
            <a:r>
              <a:rPr lang="en-US" dirty="0" smtClean="0"/>
              <a:t>accuracy, precision</a:t>
            </a:r>
            <a:r>
              <a:rPr lang="en-US" dirty="0"/>
              <a:t>, recall, F1-score, confusion matrix, and ROC AUC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Identified and analyzed the model which gave better accuracy.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557" y="1647969"/>
            <a:ext cx="4095705" cy="4195481"/>
          </a:xfrm>
        </p:spPr>
        <p:txBody>
          <a:bodyPr/>
          <a:lstStyle/>
          <a:p>
            <a:r>
              <a:rPr lang="en-US" dirty="0" smtClean="0"/>
              <a:t>Comparison between accuracies of decision tree, logistic regression and  random forests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02" y="1543730"/>
            <a:ext cx="474154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3047</TotalTime>
  <Words>333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Credit Card Approval</vt:lpstr>
      <vt:lpstr>Agenda</vt:lpstr>
      <vt:lpstr>Introduction</vt:lpstr>
      <vt:lpstr>Problem Statement</vt:lpstr>
      <vt:lpstr>Exploratory Data Analysis (EDA)</vt:lpstr>
      <vt:lpstr>Data Preprocessing</vt:lpstr>
      <vt:lpstr>Model Development</vt:lpstr>
      <vt:lpstr>Model Evaluation</vt:lpstr>
      <vt:lpstr>Result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</dc:title>
  <dc:creator>ANITHA POLY</dc:creator>
  <cp:lastModifiedBy>ANITHA POLY</cp:lastModifiedBy>
  <cp:revision>22</cp:revision>
  <dcterms:created xsi:type="dcterms:W3CDTF">2024-03-30T09:24:04Z</dcterms:created>
  <dcterms:modified xsi:type="dcterms:W3CDTF">2024-04-07T20:11:31Z</dcterms:modified>
</cp:coreProperties>
</file>