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24297"/>
            <a:ext cx="6815669" cy="1662367"/>
          </a:xfrm>
        </p:spPr>
        <p:txBody>
          <a:bodyPr/>
          <a:lstStyle/>
          <a:p>
            <a:r>
              <a:rPr lang="en-US" dirty="0" smtClean="0"/>
              <a:t>Furniture Sales Forecasting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153989"/>
            <a:ext cx="6815669" cy="82441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By </a:t>
            </a:r>
            <a:r>
              <a:rPr lang="en-US" dirty="0" err="1" smtClean="0"/>
              <a:t>Anitha</a:t>
            </a:r>
            <a:r>
              <a:rPr lang="en-US" dirty="0" smtClean="0"/>
              <a:t> Poly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10"/>
    </mc:Choice>
    <mc:Fallback xmlns="">
      <p:transition spd="slow" advTm="1781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1"/>
    </mc:Choice>
    <mc:Fallback xmlns="">
      <p:transition spd="slow" advTm="56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8530"/>
            <a:ext cx="9127428" cy="3217337"/>
          </a:xfrm>
        </p:spPr>
        <p:txBody>
          <a:bodyPr/>
          <a:lstStyle/>
          <a:p>
            <a:pPr algn="just"/>
            <a:r>
              <a:rPr lang="en-US" dirty="0"/>
              <a:t>Forecasting furniture sales is crucial for furniture retailers to optimize inventory management, plan marketing strategies, and make informed business decisions.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leveraging historical sales data and employing advanced analytical techniques, such as time series analysis or machine learning algorithms, retailers can predict future sales trends with reasonable accuracy. 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622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1" y="-18365"/>
            <a:ext cx="53454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1"/>
    </mc:Choice>
    <mc:Fallback xmlns="">
      <p:transition spd="slow" advTm="2919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For a retail furniture store, predicting future sales is critical to avoiding inventory issues like </a:t>
            </a:r>
            <a:r>
              <a:rPr lang="en-US" dirty="0" smtClean="0"/>
              <a:t>overstocking or </a:t>
            </a:r>
            <a:r>
              <a:rPr lang="en-US" dirty="0"/>
              <a:t>under-stocking. The challenge lies in utilizing time series data from the superstore dataset to </a:t>
            </a:r>
            <a:r>
              <a:rPr lang="en-US" dirty="0" smtClean="0"/>
              <a:t>forecast furniture </a:t>
            </a:r>
            <a:r>
              <a:rPr lang="en-US" dirty="0"/>
              <a:t>sales for the next year accurately. This predictive insight ensures an optimal </a:t>
            </a:r>
            <a:r>
              <a:rPr lang="en-US" dirty="0" smtClean="0"/>
              <a:t>customer experience</a:t>
            </a:r>
            <a:r>
              <a:rPr lang="en-US" dirty="0"/>
              <a:t>, avoids losses, and maintains store sustainability.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0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02"/>
    </mc:Choice>
    <mc:Fallback xmlns="">
      <p:transition spd="slow" advTm="3100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27463"/>
            <a:ext cx="9601196" cy="122790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726" y="2609183"/>
            <a:ext cx="9498872" cy="3318936"/>
          </a:xfrm>
        </p:spPr>
        <p:txBody>
          <a:bodyPr/>
          <a:lstStyle/>
          <a:p>
            <a:r>
              <a:rPr lang="en-US" b="1" dirty="0"/>
              <a:t>Step 1: Data Collection and Preparation</a:t>
            </a:r>
          </a:p>
          <a:p>
            <a:r>
              <a:rPr lang="en-US" b="1" dirty="0"/>
              <a:t>Step 2: Exploratory Data Analysis (EDA)</a:t>
            </a:r>
          </a:p>
          <a:p>
            <a:r>
              <a:rPr lang="en-IN" b="1" dirty="0"/>
              <a:t>Step </a:t>
            </a:r>
            <a:r>
              <a:rPr lang="en-IN" b="1" dirty="0" smtClean="0"/>
              <a:t>3: </a:t>
            </a:r>
            <a:r>
              <a:rPr lang="en-IN" b="1" dirty="0"/>
              <a:t>Model </a:t>
            </a:r>
            <a:r>
              <a:rPr lang="en-IN" b="1" dirty="0" smtClean="0"/>
              <a:t>Selection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4: </a:t>
            </a:r>
            <a:r>
              <a:rPr lang="en-US" b="1" dirty="0"/>
              <a:t>Model Training and </a:t>
            </a:r>
            <a:r>
              <a:rPr lang="en-US" b="1" dirty="0" smtClean="0"/>
              <a:t>Validation</a:t>
            </a:r>
          </a:p>
          <a:p>
            <a:r>
              <a:rPr lang="en-IN" b="1" dirty="0"/>
              <a:t>Step </a:t>
            </a:r>
            <a:r>
              <a:rPr lang="en-IN" b="1" dirty="0" smtClean="0"/>
              <a:t>5: </a:t>
            </a:r>
            <a:r>
              <a:rPr lang="en-IN" b="1" dirty="0"/>
              <a:t>Forecasting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6: </a:t>
            </a:r>
            <a:r>
              <a:rPr lang="en-US" b="1" dirty="0"/>
              <a:t>Evaluation and Iteration</a:t>
            </a:r>
          </a:p>
          <a:p>
            <a:endParaRPr lang="en-US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2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55"/>
    </mc:Choice>
    <mc:Fallback xmlns="">
      <p:transition spd="slow" advTm="2175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this two models are evaluated with the given dataset.</a:t>
            </a:r>
          </a:p>
          <a:p>
            <a:pPr algn="just"/>
            <a:r>
              <a:rPr lang="en-US" dirty="0" smtClean="0"/>
              <a:t>First a model called ARIMA is taken which got </a:t>
            </a:r>
            <a:r>
              <a:rPr lang="en-IN" dirty="0"/>
              <a:t>Mean Absolute </a:t>
            </a:r>
            <a:r>
              <a:rPr lang="en-IN" dirty="0" smtClean="0"/>
              <a:t>Error as 338.1284737630098.</a:t>
            </a:r>
          </a:p>
          <a:p>
            <a:pPr algn="just"/>
            <a:r>
              <a:rPr lang="en-US" dirty="0" smtClean="0"/>
              <a:t>Next model used </a:t>
            </a:r>
            <a:r>
              <a:rPr lang="en-IN" dirty="0" err="1" smtClean="0"/>
              <a:t>RandomForestRegressor</a:t>
            </a:r>
            <a:r>
              <a:rPr lang="en-IN" dirty="0" smtClean="0"/>
              <a:t> and got </a:t>
            </a:r>
            <a:r>
              <a:rPr lang="en-US" dirty="0"/>
              <a:t>Mean Absolute Error (</a:t>
            </a:r>
            <a:r>
              <a:rPr lang="en-US" dirty="0" smtClean="0"/>
              <a:t>Cross-Validation) as 3.4953347688385072</a:t>
            </a:r>
            <a:endParaRPr lang="en-IN" dirty="0" smtClean="0"/>
          </a:p>
          <a:p>
            <a:pPr algn="just"/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2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68"/>
    </mc:Choice>
    <mc:Fallback xmlns="">
      <p:transition spd="slow" advTm="609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8919"/>
          </a:xfrm>
        </p:spPr>
        <p:txBody>
          <a:bodyPr/>
          <a:lstStyle/>
          <a:p>
            <a:pPr algn="just"/>
            <a:r>
              <a:rPr lang="en-US" dirty="0"/>
              <a:t>Based on the evaluation of two models with the provided dataset, it is evident that the </a:t>
            </a:r>
            <a:r>
              <a:rPr lang="en-US" dirty="0" err="1"/>
              <a:t>RandomForestRegressor</a:t>
            </a:r>
            <a:r>
              <a:rPr lang="en-US" dirty="0"/>
              <a:t> outperformed the ARIMA model in terms of Mean Absolute Error (MAE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RandomForestRegressor</a:t>
            </a:r>
            <a:r>
              <a:rPr lang="en-US" dirty="0"/>
              <a:t> achieved a significantly lower MAE of approximately 3.50 through cross-validation. This suggests that the </a:t>
            </a:r>
            <a:r>
              <a:rPr lang="en-US" dirty="0" err="1"/>
              <a:t>RandomForestRegressor</a:t>
            </a:r>
            <a:r>
              <a:rPr lang="en-US" dirty="0"/>
              <a:t> model's predictions were, on average, much closer to the actual sales values compared to the ARIMA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5872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4"/>
    </mc:Choice>
    <mc:Fallback xmlns="">
      <p:transition spd="slow" advTm="4128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21526" y="2321563"/>
            <a:ext cx="9768839" cy="129684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/>
              <a:t>Thank You</a:t>
            </a:r>
          </a:p>
          <a:p>
            <a:pPr algn="ctr"/>
            <a:endParaRPr lang="en-IN" sz="7200" dirty="0"/>
          </a:p>
        </p:txBody>
      </p:sp>
      <p:sp>
        <p:nvSpPr>
          <p:cNvPr id="6" name="AutoShape 2" descr="Forecasting - Overview, Methods and Features,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80" y="340654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2"/>
    </mc:Choice>
    <mc:Fallback xmlns="">
      <p:transition spd="slow" advTm="2022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352</TotalTime>
  <Words>282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Söhne</vt:lpstr>
      <vt:lpstr>Organic</vt:lpstr>
      <vt:lpstr>Furniture Sales Forecasting</vt:lpstr>
      <vt:lpstr>Agenda</vt:lpstr>
      <vt:lpstr>Introduction</vt:lpstr>
      <vt:lpstr>Problem Statement</vt:lpstr>
      <vt:lpstr>Methodology</vt:lpstr>
      <vt:lpstr>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Sales Forecasting</dc:title>
  <dc:creator>ANITHA POLY</dc:creator>
  <cp:lastModifiedBy>ANITHA POLY</cp:lastModifiedBy>
  <cp:revision>14</cp:revision>
  <dcterms:created xsi:type="dcterms:W3CDTF">2024-04-13T06:35:43Z</dcterms:created>
  <dcterms:modified xsi:type="dcterms:W3CDTF">2024-04-16T05:57:24Z</dcterms:modified>
</cp:coreProperties>
</file>