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9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0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26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2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3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8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3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3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0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8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3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7351-E16C-4067-A73D-409AF867D3C0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A057-79FD-41AC-A34D-D507D2C12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67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020F2-7542-E760-16D0-23608CE90558}"/>
              </a:ext>
            </a:extLst>
          </p:cNvPr>
          <p:cNvSpPr txBox="1"/>
          <p:nvPr/>
        </p:nvSpPr>
        <p:spPr>
          <a:xfrm>
            <a:off x="879348" y="350923"/>
            <a:ext cx="1043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/>
              <a:t>                   </a:t>
            </a:r>
            <a:r>
              <a:rPr lang="en-IN" sz="6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I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6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IN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600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MONEY</a:t>
            </a:r>
            <a:endParaRPr lang="en-IN" sz="4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7A85C-6808-EB93-1FF5-94E3C808D0AE}"/>
              </a:ext>
            </a:extLst>
          </p:cNvPr>
          <p:cNvSpPr txBox="1"/>
          <p:nvPr/>
        </p:nvSpPr>
        <p:spPr>
          <a:xfrm>
            <a:off x="3956304" y="1520347"/>
            <a:ext cx="71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Time is money is a common phrase that emphasizes the importance of time in financial decision-making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3F1CD-CF27-7227-EB58-73F7085129E9}"/>
              </a:ext>
            </a:extLst>
          </p:cNvPr>
          <p:cNvSpPr txBox="1"/>
          <p:nvPr/>
        </p:nvSpPr>
        <p:spPr>
          <a:xfrm>
            <a:off x="466344" y="1521039"/>
            <a:ext cx="252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280013-5928-2E25-5EC0-C8637E13A6AF}"/>
              </a:ext>
            </a:extLst>
          </p:cNvPr>
          <p:cNvSpPr/>
          <p:nvPr/>
        </p:nvSpPr>
        <p:spPr>
          <a:xfrm>
            <a:off x="466344" y="3429000"/>
            <a:ext cx="1864524" cy="189000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Benjamin Franklin’s Origin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FC976D-7C04-A041-8C95-95008F70DB09}"/>
              </a:ext>
            </a:extLst>
          </p:cNvPr>
          <p:cNvSpPr/>
          <p:nvPr/>
        </p:nvSpPr>
        <p:spPr>
          <a:xfrm>
            <a:off x="2910801" y="3429000"/>
            <a:ext cx="1782900" cy="1890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Time as a valuable source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AF00592-E033-D6AB-514F-5533DE0BCB86}"/>
              </a:ext>
            </a:extLst>
          </p:cNvPr>
          <p:cNvSpPr/>
          <p:nvPr/>
        </p:nvSpPr>
        <p:spPr>
          <a:xfrm>
            <a:off x="2788494" y="165318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F2E6B-67D3-BF59-8FCC-E60C6F01FA3C}"/>
              </a:ext>
            </a:extLst>
          </p:cNvPr>
          <p:cNvSpPr/>
          <p:nvPr/>
        </p:nvSpPr>
        <p:spPr>
          <a:xfrm>
            <a:off x="5353812" y="3429000"/>
            <a:ext cx="1864524" cy="1890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Efficiency and productivity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6F9092-AF17-1028-3B9D-02903E2A4654}"/>
              </a:ext>
            </a:extLst>
          </p:cNvPr>
          <p:cNvSpPr/>
          <p:nvPr/>
        </p:nvSpPr>
        <p:spPr>
          <a:xfrm>
            <a:off x="10241280" y="3389256"/>
            <a:ext cx="1700784" cy="18900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Limitations and trade-off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2340F-ADA7-63DE-AA97-7DB305B7E0BD}"/>
              </a:ext>
            </a:extLst>
          </p:cNvPr>
          <p:cNvSpPr/>
          <p:nvPr/>
        </p:nvSpPr>
        <p:spPr>
          <a:xfrm>
            <a:off x="7859762" y="3468744"/>
            <a:ext cx="1783080" cy="18105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264913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E2B76-4BDE-B8D0-A8E7-20EE6ECE51F0}"/>
              </a:ext>
            </a:extLst>
          </p:cNvPr>
          <p:cNvSpPr txBox="1"/>
          <p:nvPr/>
        </p:nvSpPr>
        <p:spPr>
          <a:xfrm>
            <a:off x="2481834" y="932688"/>
            <a:ext cx="800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/>
                </a:solidFill>
              </a:rPr>
              <a:t>The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topic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is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selected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from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life</a:t>
            </a:r>
            <a:r>
              <a:rPr lang="en-IN" sz="3600" dirty="0"/>
              <a:t> </a:t>
            </a:r>
            <a:r>
              <a:rPr lang="en-IN" sz="3600" dirty="0">
                <a:solidFill>
                  <a:schemeClr val="bg2"/>
                </a:solidFill>
              </a:rPr>
              <a:t>experiences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8FD61-7B59-4BAD-0172-0A815B34F28A}"/>
              </a:ext>
            </a:extLst>
          </p:cNvPr>
          <p:cNvSpPr txBox="1"/>
          <p:nvPr/>
        </p:nvSpPr>
        <p:spPr>
          <a:xfrm>
            <a:off x="3547872" y="3685032"/>
            <a:ext cx="625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Name : Anitha Madina</a:t>
            </a:r>
          </a:p>
          <a:p>
            <a:r>
              <a:rPr lang="en-IN" sz="3600" dirty="0"/>
              <a:t>Roll Number : 324103310005</a:t>
            </a:r>
          </a:p>
          <a:p>
            <a:r>
              <a:rPr lang="en-IN" sz="3600" dirty="0"/>
              <a:t>Branch : CSE - 1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8994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57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M</dc:creator>
  <cp:lastModifiedBy>ANITHA M</cp:lastModifiedBy>
  <cp:revision>2</cp:revision>
  <dcterms:created xsi:type="dcterms:W3CDTF">2024-12-08T15:38:10Z</dcterms:created>
  <dcterms:modified xsi:type="dcterms:W3CDTF">2024-12-09T13:16:00Z</dcterms:modified>
</cp:coreProperties>
</file>