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8D3-CA08-EDF9-5CF7-79FB0A7B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30158-5646-C986-9B38-F2DEC213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A099-82A8-F268-1570-6CDC6CE8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FD0D-A829-778D-3084-AB6BAC60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F281-8ED8-CD74-AC55-269AD18B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8E3E-AA69-14FC-BA28-FF09162C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6156-697C-A5C9-17D7-DCF30998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26F6-9440-32AF-034C-C0E602F1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601B-C132-F793-3731-F6A8B6B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65DA-D5A8-AD54-1DFF-F4678BED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DEC98-500E-DBAA-9ED9-8009022D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296A-7B5B-4EC6-516C-4ACDAA28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DB8E-3A18-94EB-F92A-93EFCD50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74EF-EDE7-2B4E-C433-0A6ED15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4448-CF28-CE07-06A4-A424F09F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CB1-8274-4DC4-241E-73F78F3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8129-F041-E6BF-DB1C-6C900352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655-E00C-B199-941C-0E045AD8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C697-34DE-F4DD-A95A-8D74276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5891-F604-FF80-AC4E-6328E01B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E34B-6B15-460C-B612-54AF0F71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1613-2A54-B667-C25E-96D885DA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4856-7513-21AB-3B8F-593D6D8E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0DF-1082-634A-48D8-102FEADA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4E03-EBF3-4F1B-5097-84F7967D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5D14-7303-1E23-63D1-D3EB239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A004-1B79-12D8-B716-267CE000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9892E-2EBE-BCE4-3AE1-189C9E55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2F6DE-D2E2-AB63-1FEF-B42F6458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E692-C9A2-3DF8-6A1C-539047C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46C72-53A4-F608-9B9B-1000E6D8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77A-D389-BC22-9B54-860038BB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BF22-5ADC-B121-86BA-04A767D9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2145-5B79-6249-946D-62735D98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23C53-5FF4-3802-89A9-58DD52AF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4700B-D2A3-54A2-4512-275C006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3F9B5-7C1B-363F-C228-C452F27C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03535-3378-4A3B-C7F4-A2AC7430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ACC52-48A5-67DD-EFDA-9089201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3521-C0AA-4190-28E9-F523DB54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2BD69-32BB-B824-9735-D5BB168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C4CB-B2FD-D068-B3DD-1DE1C144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7776-373F-F228-8D18-81C6EFC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A4AF9-3CD6-2C56-63BB-5E98A1C7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57E45-1CE9-F058-9C08-01BCACE2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95DC-557A-E659-897F-439CBDDD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03CB-E064-DC57-6180-DA60B111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421B-0050-56FB-1117-34C98B54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6AF44-78E6-7B81-5A2B-7B48980D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9017-749D-AE25-C0EB-6828CB3B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9F6A-9D63-7DA0-B974-A0CFDDC3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5417-C75C-1D1F-E1B6-24D5DC36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76D7-6877-00AA-F278-30F8F878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1F01-7F00-A107-3F79-D850C3B95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8332-22B5-9D21-CAB9-9BE3A07E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017C-8679-0C29-9660-BD223F4C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4E0E-05DB-56BC-F4F3-7AE1593E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B983-FC5E-07C5-B5AA-2D32FDE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8CF0-200A-A85C-D93F-7331F0B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6118-DC31-A673-5300-DA386FE4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36AE-9E7C-268F-44A6-99997221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0F2B-F7C6-D04F-8889-864C9CEEDC1A}" type="datetimeFigureOut">
              <a:rPr lang="en-US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E3B2-C7D6-7C68-4970-11B67E01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844E-18C9-2284-E605-F522AC665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1FA3-BAAE-F7F8-D636-EEDFBF58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INSIGHTS FROM A LEADING BANKS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3C02-168A-C240-1DC7-CC3D3891C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11" y="4470400"/>
            <a:ext cx="9144000" cy="2387600"/>
          </a:xfrm>
        </p:spPr>
        <p:txBody>
          <a:bodyPr/>
          <a:lstStyle/>
          <a:p>
            <a:r>
              <a:rPr lang="en-IN"/>
              <a:t>BY</a:t>
            </a:r>
          </a:p>
          <a:p>
            <a:r>
              <a:rPr lang="en-IN"/>
              <a:t>                                S.ANITHA</a:t>
            </a:r>
          </a:p>
          <a:p>
            <a:r>
              <a:rPr lang="en-IN"/>
              <a:t>                                 P.ABINAYA </a:t>
            </a:r>
          </a:p>
          <a:p>
            <a:r>
              <a:rPr lang="en-IN"/>
              <a:t>                                    G.ARCHANA</a:t>
            </a:r>
          </a:p>
          <a:p>
            <a:r>
              <a:rPr lang="en-IN"/>
              <a:t>                                  M.ARUNA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B5F2-4CAF-B42C-4433-B9BFC08E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8"/>
            <a:ext cx="3678634" cy="989411"/>
          </a:xfrm>
        </p:spPr>
        <p:txBody>
          <a:bodyPr/>
          <a:lstStyle/>
          <a:p>
            <a:r>
              <a:rPr lang="en-IN"/>
              <a:t>Insights from a leading banks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3E20219-5D14-C0DD-1DBA-E6107ABA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35492"/>
            <a:ext cx="6172200" cy="277749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CB5166-AE52-EBFE-B20B-64E1A2F7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The banking industryworld wide isbeing transformed .In addition recent banking crises in Asia and Latin America have accentuated. these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82B5-EE91-28A1-653F-341BEDD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collection and extraction from data base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109D344-5ED3-AE66-9B16-74C135A3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35492"/>
            <a:ext cx="6172200" cy="27774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2C8-DD7F-ECBA-A2F6-0CE1D00F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    Introduction :</a:t>
            </a:r>
          </a:p>
          <a:p>
            <a:r>
              <a:rPr lang="en-IN"/>
              <a:t>          Data collection is the process of gathering and measuring information on variable of interest in an established systematic fashion and genarate insights from the data.</a:t>
            </a:r>
          </a:p>
          <a:p>
            <a:r>
              <a:rPr lang="en-IN"/>
              <a:t>           This data helps us to make the data easily understandable and ready for creating visualisation to gain insights from the perfomance and efficiency..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1830-D2EB-8189-053A-E558A2B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5025-7AC5-FD18-6E4A-26FDE3284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This process helps us to make the data easily understandable and ready for creating visualisation to gain insights into the perfomance and efficiency.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F7D2C0-9DD5-46CD-86BA-2E9BE6A8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7232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093-2A0E-AAF3-8D99-C889B32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 of unique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0119-D38C-EBE7-7599-8B85CE325D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The number of unique visualization that can be created with a given dataset . 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  That can be used to efficiency of banks include bar charts,line charts,scaller pots etc.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128FF31-F83E-5514-8354-934AE7A7E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1067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EBC8C09-9AA1-4089-7A4F-FA455D4E92E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010400" y="2835275"/>
            <a:ext cx="5181600" cy="233203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46FE15-B872-3897-6BCB-1CA32D6C048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9619988"/>
              </p:ext>
            </p:extLst>
          </p:nvPr>
        </p:nvGraphicFramePr>
        <p:xfrm>
          <a:off x="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8657661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0944123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1769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0922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74BF51-F3F2-C178-6CC4-C84804A2C98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80275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2612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284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6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4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924-A2D5-0A97-DF1F-E04F68F9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Responsive and design of dashboard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4A16-39E5-3897-3BDF-F3BDB02BFA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And ,finally they can be used to track key performance indicators , monitor performance metrics and display data in the form of charts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THANK YOU.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B28A0D-B8FD-2ECF-0085-228038F1F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227091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INSIGHTS FROM A LEADING BANKS</vt:lpstr>
      <vt:lpstr>Insights from a leading banks</vt:lpstr>
      <vt:lpstr>Data collection and extraction from data base</vt:lpstr>
      <vt:lpstr>Data preparation</vt:lpstr>
      <vt:lpstr>No of unique visualization</vt:lpstr>
      <vt:lpstr>PowerPoint Presentation</vt:lpstr>
      <vt:lpstr>Responsive and design of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 LEADING BANKS</dc:title>
  <dc:creator>anitha.anitha.ani421@gmail.com</dc:creator>
  <cp:lastModifiedBy>anitha.anitha.ani421@gmail.com</cp:lastModifiedBy>
  <cp:revision>2</cp:revision>
  <dcterms:created xsi:type="dcterms:W3CDTF">2023-04-24T10:48:19Z</dcterms:created>
  <dcterms:modified xsi:type="dcterms:W3CDTF">2023-04-24T12:04:41Z</dcterms:modified>
</cp:coreProperties>
</file>