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NM ID: 61EAB46C2E7955B81E84C2D84E03C0E2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L. ANITHA BHARATHY</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312203289</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3962400" y="4449351"/>
            <a:ext cx="7707923"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376</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bharath L</cp:lastModifiedBy>
  <cp:revision>14</cp:revision>
  <dcterms:created xsi:type="dcterms:W3CDTF">2024-03-29T15:07:22Z</dcterms:created>
  <dcterms:modified xsi:type="dcterms:W3CDTF">2024-09-03T14:28:14Z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