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1.R.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-Holy cross engineering college-CSE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/>
                <a:ea typeface="+mn-lt"/>
                <a:cs typeface="+mn-lt"/>
              </a:rPr>
              <a:t> the log file 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/>
                <a:ea typeface="+mn-lt"/>
                <a:cs typeface="Calibri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Prevention: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Antivirus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BFDDB1-D929-280C-7B02-49D80952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98891-5667-27F3-5755-66AF42E22267}"/>
              </a:ext>
            </a:extLst>
          </p:cNvPr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766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SophosSans-Regular</vt:lpstr>
      <vt:lpstr>Wingdings 2</vt:lpstr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rianee rayen</cp:lastModifiedBy>
  <cp:revision>25</cp:revision>
  <dcterms:created xsi:type="dcterms:W3CDTF">2021-05-26T16:50:10Z</dcterms:created>
  <dcterms:modified xsi:type="dcterms:W3CDTF">2024-04-01T13:19:58Z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