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8.xml" ContentType="application/vnd.openxmlformats-officedocument.presentationml.slide+xml"/>
  <Override PartName="/ppt/notesSlides/notesSlide6.xml" ContentType="application/vnd.openxmlformats-officedocument.presentationml.notes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notesSlides/notesSlide9.xml" ContentType="application/vnd.openxmlformats-officedocument.presentationml.notesSlide+xml"/>
  <Override PartName="/ppt/slides/slide12.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11" name=""/>
          <p:cNvSpPr>
            <a:spLocks noGrp="1"/>
          </p:cNvSpPr>
          <p:nvPr>
            <p:ph type="body"/>
          </p:nvPr>
        </p:nvSpPr>
        <p:spPr/>
        <p:txBody>
          <a:bodyPr/>
          <a:p>
            <a:r>
              <a:rPr altLang="en-US" lang="zh-CN"/>
              <a:t>Summary
RESPONSIBLE PARTY GOVERNMENT
In this book, we have argued for a fundamental rethinking of how political parties operate in Congress. Traditional conceptions of parties, stretching back to the theory of “responsible party government” (e.g., Ranney 1951; American Political Science Association 1950), focus on the ability of party leaders to command loyalty from their rank and file. In this view, parties matter only if they can vote as cohesive blocs, as they do in most Western European countries. Scholarship in this tradition focuses on the sociological and institutional devices by which loyalty might be maintained, on the tension that members feel between party loyalty and service to their constituents, and on documenting the extent to which parties are indeed able to hold their lines.
The key result in this long line of research is negative. As forcibly argued over 60 years ago by E. E. Schattschneider (1942: 131–2): “when all is said, it remains true that …the parties are unable to hold their lines in a controversial public issue when the pressure is on. [This is] the most important single fact concerning the American parties. He who knows this fact, and knows nothing else, knows more about American parties than he who knows everything except this fact” (italics in original).
The prevalence of this Schattschneiderian view led generations of researchers, from mid century to the 1990s, to turn their analytic focus away from the parties to individual legislators, standing committees, interest groups, and other possible actors on the legislative stage.
Type
Chapter
Information
Setting the Agenda Responsible Party Government in the U.S. House of Representatives , pp. 220 - 230
DOI: https://doi.org/10.1017/CBO9780511791123.012[Opens in a new window]
Publisher: Cambridge University Press
Print publication year: 2005
Access options
Get access to the full version of this content by using one of the access options below. (Log in options will check for institutional or personal access.</a:t>
            </a:r>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3" name=""/>
          <p:cNvSpPr>
            <a:spLocks noGrp="1"/>
          </p:cNvSpPr>
          <p:nvPr>
            <p:ph type="body"/>
          </p:nvPr>
        </p:nvSpPr>
        <p:spPr/>
        <p:txBody>
          <a:bodyPr/>
          <a:p>
            <a:r>
              <a:rPr altLang="en-US" lang="zh-CN"/>
              <a:t>Resources
Resources
Library
Courageous leadership development
Research, expert insights, and resources to develop courageous leaders within your organization.
Guides &amp; Reports
Best practices, research, and tools to fuel individual and business growth.
Events
View on-demand BetterUp events and learn about upcoming live discussions.
Blog
BetterUp Blog
The latest insights and ideas for building a high-performing workplace.
BetterUp Briefing
BetterUp Briefing
The online magazine that helps you understand tomorrow's workforce trends, today.
Research
BetterUp Labs
Innovative research featured in peer-reviewed journals, press, and more.
Center for Purpose &amp; Performance
Founded in 2022 to deepen the understanding of the intersection of well-being, purpose, and performance
About
About
About Us
We're on a mission to help everyone live with clarity, purpose, and passion.
Careers
Join us and create impactful change.
News &amp; Press
Read the buzz about BetterUp.
Leadership Team
Meet the leadership that's passionate about empowering your workforce.
Request a demo
Login
Blog  Productivity
3 Problem statement examples and steps to write your own
By Madeline Miles
May 13, 2024 - 23 min read
Share this article
problem-statement-colleagues-gathered-talking-in-office
Jump to section
What is a problem statement?
When to use a problem statement
How to identify a problem statement
What are problem statements used for?
3 examples of problem statements
What are the 5 components of a problem statement?
How do you write a problem statement?
What to avoid when writing a problem statement
Invest in yourself today
Find my Coac</a:t>
            </a:r>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04" name=""/>
          <p:cNvSpPr>
            <a:spLocks noGrp="1"/>
          </p:cNvSpPr>
          <p:nvPr>
            <p:ph type="body"/>
          </p:nvPr>
        </p:nvSpPr>
        <p:spPr/>
        <p:txBody>
          <a:bodyPr/>
          <a:p>
            <a:r>
              <a:rPr altLang="en-US" lang="zh-CN"/>
              <a:t>Reflect and plan with the Project Review Meeting Template. Perfect for project teams and leaders, this tool helps discuss what went well, identify improvements, and plan for future projects. Use this template in Fellow to add talking points, take notes collaboratively, and assign action items.
Template preview
MagnifyPreview template
Project Review Meeting Agenda Template
By Fellow.app
Seamless collaboration
Time-saving automations
AI suggested talking points
Auto transcription
Summarization by AI
Use template</a:t>
            </a:r>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5" name=""/>
          <p:cNvSpPr>
            <a:spLocks noGrp="1"/>
          </p:cNvSpPr>
          <p:nvPr>
            <p:ph type="body"/>
          </p:nvPr>
        </p:nvSpPr>
        <p:spPr/>
        <p:txBody>
          <a:bodyPr/>
          <a:p>
            <a:r>
              <a:rPr altLang="en-US" lang="zh-CN"/>
              <a:t>End User | Definition, Role &amp; Function
Lesson
Transcript
Nathan Mahr, Bob Bruner
Learn the definition of end user. Understand end user functions and obligations. Explore the end user development process and how it is impacted by end user feedback. Updated: 11/21/2023
Table of Contents
What is an End User?
End User Development
End User Function
Lesson Summary
Show
Frequently Asked Questions
What is the difference between a customer and an end user?
A customer is the person or organization who purchases a product. An end user is the person who actually uses the product.
What does end user mean?
An end user is a hands on user who actually uses a product on a regular or daily basis. End users are particularly important in product development as they can provide feedback to developers to ensure that software products function properly and are useful to those who need them.
What is the role of an end user?
Beyond simply using a product, the role of an end user can be to provide ongoing feedback to developers. This helps to ensure the reliability and proper function of a product.
Table of Contents
What is an End User?
End User Development
End User Function
Lesson Summary
Show
What is an End User?
The definition of end user is a person who uses a product or service on a daily or regular basis. In IT, an end user is someone who accesses computer systems and applications for the purpose of doing their job. End users typically do not have in-depth knowledge of the technical details of the systems they use.
For example, a receptionist at a doctor's office might be considered an end user. Their job is to greet patients and schedule appointments. They don't need to know how the internal programming of the scheduling software works, they just need to be able to use it to do their job.
There are two main types of end users: power users and casual users. Power users are end users who use the product or service frequently and have a lot of expertise. They often need more features than casual users. Casual users, on the other hand, are end users who use the product or service less often and don't need as many features.
Some typical characteristics of end users are:
To unlock this lesson you must be a Study.com Member.
Create your account
</a:t>
            </a:r>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6" name=""/>
          <p:cNvSpPr>
            <a:spLocks noGrp="1"/>
          </p:cNvSpPr>
          <p:nvPr>
            <p:ph type="body"/>
          </p:nvPr>
        </p:nvSpPr>
        <p:spPr/>
        <p:txBody>
          <a:bodyPr/>
          <a:p>
            <a:r>
              <a:rPr altLang="en-US" lang="zh-CN"/>
              <a:t>What Is a Value Proposition?
A value proposition in marketing is a concise statement of the benefits that a company is delivering to customers who buy its products or services. It serves as a declaration of intent, both inside the company and in the marketplace.
The term value proposition is believed to have first appeared in a McKinsey &amp; Co. industry research paper in 1988, which defined it as "a clear, simple statement of the benefits, both tangible and intangible, that the company will provide, along with the approximate price it will charge each customer segment for those benefits."
1
Key Takeaways
A company's value proposition tells a customer the number one reason why a product or service is best suited for that particular customer.
A value proposition should be communicated to customers directly, either via the company's website or other marketing or advertising materials.
Value propositions can follow different formats, as long as they are "on brand," unique, and specific to the company in question.
A successful value proposition should be persuasive and help turn a prospect into a paying customer.
Value Proposition
Investopedia / NoNo Flores
Understanding Value Propositions
A value proposition stands as a promise by a company to a customer or market segment. The proposition is an easy-to-understand reason why a customer should buy a product or service from that particular business. A value proposition should clearly explain how a product fills a need, communicate the specifics of its added benefit, and state the reason why it's better than similar products on the market. The ideal value proposition is to-the-point and appeals to a customer's strongest decision-making drivers.
</a:t>
            </a:r>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7" name=""/>
          <p:cNvSpPr>
            <a:spLocks noGrp="1"/>
          </p:cNvSpPr>
          <p:nvPr>
            <p:ph type="body"/>
          </p:nvPr>
        </p:nvSpPr>
        <p:spPr/>
        <p:txBody>
          <a:bodyPr/>
          <a:p>
            <a:r>
              <a:rPr altLang="en-US" lang="zh-CN"/>
              <a:t>AGENDA (Abstract GENeration DAtaset)
Introduced by Koncel-Kedziorski et al. in Text Generation from Knowledge Graphs with Graph Transformers
Abstract GENeration DAtaset (AGENDA) is a dataset of knowledge graphs paired with scientific abstracts. The dataset consists of 40k paper titles and abstracts from the Semantic Scholar Corpus taken from the proceedings of 12 top AI conferences.
Source:  Text Generation from Knowledge Graphs with Graph Transformers
Benchmarks
 Edit
Trend	Task	Dataset Variant	Best Model	Paper	Code
KG-to-Text Generation
AGENDA
BART-large+ STA
Papers
Search for a paper or author
Paper	Code	Results	Date	Stars
Text Generation from Knowledge Graphs with Graph Transformers
4 Apr 2019
 512
Investigating Pretrained Language Models for Graph-to-Text Generation
16 Jul 2020
 143
Modeling Global and Local Node Contexts for Text Generation from Knowledge Graphs
29 Jan 2020
 94
Few-shot Knowledge Graph-to-Text Generation with Pretrained Language Models
3 Jun 2021
 48
ENT-DESC: Entity Description Generation by Exploring Knowledge Graph
30 Apr 2020
 46
Sentence-Permuted Paragraph Generation
15 Apr 2021
 38
How to Train Your Agent to Read and Write
4 Jan 2021
 10
EventNarrative: A large-scale Event-centric Dataset for Knowledge Graph-to-Text Generation
30 Oct 2021
 6
Evaluating Generative Models for Graph-to-Text Generation
27 Jul 2023
 3
Generalized Supervised Attention for Text Generation
1 Aug 2021
 1
</a:t>
            </a:r>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708" name=""/>
          <p:cNvSpPr>
            <a:spLocks noGrp="1"/>
          </p:cNvSpPr>
          <p:nvPr>
            <p:ph type="body"/>
          </p:nvPr>
        </p:nvSpPr>
        <p:spPr/>
        <p:txBody>
          <a:bodyPr/>
          <a:p>
            <a:r>
              <a:rPr altLang="en-US" lang="zh-CN"/>
              <a:t>What does ‘wow’ mean?  The dictionary definition of the verb ‘wow’ is “to impress and excite (someone) greatly”.
So, do we actually need to be delivering WOW customer experiences?
An interesting question.
As reported in our article Why Reducing Customer Effort is Better Than Delighting Customers – a major Gartner quantitative research study concluded that customer delight (eg: ‘wow’ moments) is expensive to implement and did not have a measurable correlation with an increase in customer loyalty.
Right. So what should you do then?
Moments of ‘wow’ or delight are not necessarily defined as going above and beyond, or doing something extraordinary.
The ‘wow’ moments truly occur when we are impressed.  When someone makes us feel appreciated, respected and heard, we are impressed.
‘Wow’ is down to how you make your customers feel.  That is what they’ll remember.
What makes up WOW customer experiences?
Author of “Invisible Profits: The Power of Exceptional Customer Service”, Robert Moment defines the six key ingredients of the ‘Wow’ experience:
1. Seamless service
Imagine how impressed you’d be if you rang a contact centre and when your call was answered, the Customer Service Representative (CSR) greeted you by your name immediately before you’d even spoken. And not only that – he didn’t ask you to repeat everything you’d just entered into the IVR system. What a relief!
This can easily be achieved with the right technology. We can integrate our cloud contact centre solution Premier Contact Point with your CRM system, and screenpop the caller’s CRM record straight into your CSR’s desktop before the call is connected. Your CSR will know who the customer is on that waiting call, see their history, and possibly already know what the customer is calling about. Now that would be impressive.
2. Trustworthy service
Ever had to give your credit card details over the phone? It’s a scary thought, trusting those details to a stranger on the other end of the call. With all the reports of fraud today, it’s something we need to think twice about doing.
How about this scenario?
What if the CSR said to you:
“Okay, it’s time to take your payment for that lovely bunch of flowers you bought your mum. I’m going to send you an SMS, which has a link to a secure payment page. As soon as you receive the SMS, please put me on speaker phone so I can guide you through the payment. And don’t worry, your credit card details will stay secure and I won’t see any of the card information.”
You open the SMS on your smartphone, tap on the link which opens your browser to a secure payment page, and confirm the amount you’re going to pay. You then enter your credit card details, and click pay.
The CSR is still on the line, and receives an on-screen notification when payment has been made. She says, “Thanks very much, your payment has been successful, and I’m now going to SMS you the receipt number.”
3. Attentive service
How many times have you contacted customer service and been subjected to an obviously scripted response from the CSR? You feel like they aren’t really listening, but just trying to get to the end of their canned presentation as quickly as possible.
Compare that to when you actually speak to someone who really listens, and speaks to you like a caring</a:t>
            </a:r>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709" name=""/>
          <p:cNvSpPr>
            <a:spLocks noGrp="1"/>
          </p:cNvSpPr>
          <p:nvPr>
            <p:ph type="body"/>
          </p:nvPr>
        </p:nvSpPr>
        <p:spPr/>
        <p:txBody>
          <a:bodyPr/>
          <a:p>
            <a:r>
              <a:rPr altLang="en-US" lang="zh-CN"/>
              <a:t>With the help of this Models Meeting Agenda Template, you can efficiently manage your tasks and improved productivity."
Planning a successful modeling event requires seamless coordination and clear communication with your models. That's why ClickUp's Models Meeting Agenda Template is here to help you stay organized and keep everyone on the same page!
With this template, you can:
Outline the schedule and key details for the event, ensuring everyone knows where to be and when
Share important instructions and expectations with your models, from wardrobe guidelines to runway techniques
Collaborate with your team and models in real-time, ensuring everyone is updated on any changes or last-minute updates
Don't let the stress of event planning overwhelm you. Use ClickUp's Models Meeting Agenda Template to keep things running smoothly and make your event a huge success!
Benefits of Models Meeting Agenda Template
When using the Models Meeting Agenda Template, event planners and organizations can benefit from:
Streamlined organization and management of event logistics
Clear communication of important instructions and expectations to models
Increased efficiency in coordinating schedules and tasks for models
Improved coordination between event planners, stylists, photographers, and models
Enhanced professionalism and professionalism of the event execution
Main Elements of Models Meeting Agenda Template
Stay organized and productive during your models meeting with ClickUp's Models Meeting Agenda template.
Custom Statuses: Assign statuses such as In Progress, Pending Review, and Completed to keep track of the progress of each agenda item.
Custom Fields: Use custom fields such as Topic, Presenter, Time Allotted, and Action Items to capture important details and assign responsibilities.
Collaboration: Collaborate with your team in real-time by adding comments, attaching relevant files, and mentioning team members.
Version History: Keep track of changes made to the agenda with ClickUp's version history feature.
Multiple Views: Switch between different views such as Document View, Board View, and Gantt Chart View to visualize and manage your agenda in different ways.
Integration: Integrate with other tools such as Google Drive, Dropbox, and Slack to streamline your workflow and enhance collaboration.
How to Use Meeting Agenda for Models
When preparing for a models meeting, it's important to have a clear agenda to ensure that everyone stays on track and gets the most out of the meeting. Here are four steps to effectively use the Models Meeting Agenda Template in ClickUp:
1. Define the meeting objectives
Before the meeting, take some time to determine the goals and objectives you want to achieve during the models meeting. Are you looking to discuss upcoming modeling assignments, review recent photoshoots, or brainstorm new ideas? Clearly define the purpose of the meeting to set the tone and ensure that everyone is aligned.
Use the Goals feature in ClickUp to set specific objectives for the models meeting, such as "Review recent photoshoots" or "Brainstorm new concepts for upcoming campaigns."
2. Plan the agenda topics
Next, outline the topics you want to cover during the models meeting. This could include discussing upcoming assignments, reviewing progress on current projects, addressing any concerns or challenges, and brainstorming new ideas. Break down each topic into subtopics or discussion points to keep the meeting organized and focused.
Use the Board view in ClickUp to create cards for each agenda topic and easily move them around to prioritize the most important discussions.
3. Assign responsibilities
To ensure that everyone is prepared and engaged during the models meeting, assign specific responsibilities to team members. This could include presenting updates on specific assignments, sharing insights from recent photoshoots, or leading the brainstorming session. By assigning responsibilities, you distribute the workload and encourage active participation from everyone involved.
Use the Workload view in ClickUp to assign tasks and responsibilities to each team member, ensuring that everyone knows their role and what is expected of them during the meeting.
4. Share and review the agenda
Before the models meeting, share the agenda with all participants so they can review it and come prepared with any necessary materials or information. Encourage team members to provide input or suggest additional topics that they feel should be addressed. This not only helps ensure that everyone is on the same page but also fosters a collaborative and inclusive atmosphere.
Use the Email integration in ClickUp to easily share the agenda with all participants, allowing them to access it directly from their email and provide feedback if needed.
By following these steps and effectively using the Models Meeting Agenda Template in ClickUp, you can ensure that your models meetings are productive, focused, and result in actionable outcomes.
add new template customization
Get Started with ClickUp’s Models Meeting Agenda Template
Event planning companies or organizations that host fashion shows, photo shoots, or other modeling-related events use this Models Meeting Agenda Template to effectively organize and manage the event logistics, communicate important instructions and expectations to models, and ensure a smooth and successful event execution.
First, hit “Add Template” to sign up for ClickUp and add the template to your Workspace. Make sure you designate which Space or location in your Workspace you’d like this template applied.
Next, invite relevant members or guests to your Workspace to start collaborating.
Now you can take advantage of the full potential of this template to plan and execute your modeling event:
Use the Agenda View to structure and organize the meeting agenda for models
Assign tasks to team members and models to ensure everyone knows their responsibilities
Set due dates and reminders to keep everyone on track
Utilize the Checklist feature to outline specific tasks and requirements for each model
Use the Notes section to jot down important information and details discussed during the meeting
Collaborate with models and team members to brainstorm ideas and address any concerns or questions
Customize the template to fit your specific event needs and branding requirements
Related Templates
Interns Meeting Agenda Template
Travel Enthusiasts Meeting Agenda Template
Home Buyers Meeting Agenda Template
Small Business Owners Meeting Agenda Template
Character Designers Meeting Agenda Template</a:t>
            </a:r>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10" name=""/>
          <p:cNvSpPr>
            <a:spLocks noGrp="1"/>
          </p:cNvSpPr>
          <p:nvPr>
            <p:ph type="body"/>
          </p:nvPr>
        </p:nvSpPr>
        <p:spPr/>
        <p:txBody>
          <a:bodyPr/>
          <a:p>
            <a:r>
              <a:rPr altLang="en-US" lang="zh-CN"/>
              <a:t>Creating a culture of inquiry rather than continuing to work in a culture of isolation represents a significant change within schools that must be supported. Systems successful in improving student learning are characterized by:
Articulated norms and values;
A focus on student learning;
Reflective dialogue;
Collaborative practices; and
Deprivatization of teaching (Louis, Marks, &amp; Kruse, 1996).
To impact student learning, staff groups must “engage in structured, sustained, and supported instructional discussions that investigate the relationships between instructional practices and student work” (Supovitz &amp; Christman, 2003).
Reaching a level at which instructional conversations take place, however, requires leadership, focus, and skill development.
Leaders must support the move toward instructional conversations by providing a variety of resources, including time, space for groups to meet and talk, and materials of inquiry, such as flip charts, pens, and electronic devices. Leaders also provide an instructional focus and structures and protocols for collegial conversations.
Often, when educators are attempting to create cultures of inquiry, teachers focus initially on planning special events, arranging schedules, and other administrivia. It is tough to get departments, grade-level teams, articulation groups, student study groups, and other teams to have efficient processes that guide their time together.
Focusing instructional conversations is a major accomplishment in any meeting, including teacher meetings where history has favored working in isolation. Many groups do not have the skills to construct an agenda based on learning outcomes and processes. The right agenda template saves time, develops teams, and increases productivity.
At the International School Bangkok, we began work on developing a culture of inquiry by analyzing 16 hours of meeting agendas to determine the percentage of time spent on administrivia versus teaching and learning topics. The agendas were provided by department heads, instructional team leaders, and gradelevel leaders. Analysis of the agendas revealed that more than 60% of groups’ time was spent on administrative issues, such as calendars, short-term scheduling, arranging special events, and discussing policies. The school’s administrators and teacher leaders knew they had a problem to solve if they wanted to truly move toward a learning community in which teachers engaged in instructional conversations.
The first step was to refocus staff members’ energy during the time they spent together. The most efficient and effective means of doing so was to begin with the end in mind — spend time addressing the expected outcomes by stating the purpose of group time through a clearly outlined agenda.
Leaders at the school gave learning teams four different templates. These leaders, including the deputy superintendent, had already spent time, along with many staff, learning more about creating a collaborative culture through improving groups’ ability to focus their inquiry.
Modeling their learning, the superintendent, administrators, and teachers facilitated staff and team meetings that were more efficient, inclusive, and focused on meaningful student learning topics. Facilitators saved the agenda formats electronically to share them with other groups and allow them to be adapted to fit specific groups and issues. The results-oriented agendas provided open time to analyze test data, examine student work, score common assessments, discuss effective</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 Id="rId3"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96439"/>
          </a:xfrm>
          <a:prstGeom prst="rect"/>
          <a:noFill/>
        </p:spPr>
        <p:txBody>
          <a:bodyPr rtlCol="0" wrap="square">
            <a:spAutoFit/>
          </a:bodyPr>
          <a:p>
            <a:r>
              <a:rPr sz="2400" lang="en-US"/>
              <a:t>STUDENT NAME:</a:t>
            </a:r>
            <a:r>
              <a:rPr altLang="en-GB" sz="2400" lang="en-US"/>
              <a:t> </a:t>
            </a:r>
            <a:r>
              <a:rPr altLang="en-GB" sz="2400" lang="en-US"/>
              <a:t>A</a:t>
            </a:r>
            <a:r>
              <a:rPr altLang="en-GB" sz="2400" lang="en-US"/>
              <a:t>s</a:t>
            </a:r>
            <a:r>
              <a:rPr altLang="en-GB" sz="2400" lang="en-US"/>
              <a:t>h</a:t>
            </a:r>
            <a:r>
              <a:rPr altLang="en-GB" sz="2400" lang="en-US"/>
              <a:t>i</a:t>
            </a:r>
            <a:r>
              <a:rPr altLang="en-GB" sz="2400" lang="en-US"/>
              <a:t>k</a:t>
            </a:r>
            <a:r>
              <a:rPr altLang="en-GB" sz="2400" lang="en-US"/>
              <a:t>a </a:t>
            </a:r>
            <a:r>
              <a:rPr altLang="en-GB" sz="2400" lang="en-US"/>
              <a:t>S</a:t>
            </a:r>
            <a:r>
              <a:rPr altLang="en-GB" sz="2400" lang="en-US"/>
              <a:t>.</a:t>
            </a:r>
            <a:r>
              <a:rPr altLang="en-GB" sz="2400" lang="en-US"/>
              <a:t>T</a:t>
            </a:r>
            <a:endParaRPr dirty="0" sz="2400" lang="en-US"/>
          </a:p>
          <a:p>
            <a:r>
              <a:rPr dirty="0" sz="2400" lang="en-US"/>
              <a:t>REGISTER NO:</a:t>
            </a:r>
            <a:r>
              <a:rPr altLang="en-GB" dirty="0" sz="2400" lang="en-US"/>
              <a:t>1</a:t>
            </a:r>
            <a:r>
              <a:rPr altLang="en-GB" dirty="0" sz="2400" lang="en-US"/>
              <a:t>2</a:t>
            </a:r>
            <a:r>
              <a:rPr altLang="en-GB" dirty="0" sz="2400" lang="en-US"/>
              <a:t>2</a:t>
            </a:r>
            <a:r>
              <a:rPr altLang="en-GB" dirty="0" sz="2400" lang="en-US"/>
              <a:t>2</a:t>
            </a:r>
            <a:r>
              <a:rPr altLang="en-GB" dirty="0" sz="2400" lang="en-US"/>
              <a:t>0</a:t>
            </a:r>
            <a:r>
              <a:rPr altLang="en-GB" dirty="0" sz="2400" lang="en-US"/>
              <a:t>2</a:t>
            </a:r>
            <a:r>
              <a:rPr altLang="en-GB" dirty="0" sz="2400" lang="en-US"/>
              <a:t>3</a:t>
            </a:r>
            <a:r>
              <a:rPr altLang="en-GB" dirty="0" sz="2400" lang="en-US"/>
              <a:t>8</a:t>
            </a:r>
            <a:r>
              <a:rPr altLang="en-GB" dirty="0" sz="2400" lang="en-US"/>
              <a:t>9</a:t>
            </a:r>
            <a:endParaRPr altLang="en-US" lang="zh-CN"/>
          </a:p>
          <a:p>
            <a:r>
              <a:rPr dirty="0" sz="2400" lang="en-US"/>
              <a:t>DEPARTMENT:</a:t>
            </a:r>
            <a:r>
              <a:rPr altLang="en-GB" dirty="0" sz="2400" lang="en-US"/>
              <a:t> </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 </a:t>
            </a:r>
            <a:r>
              <a:rPr altLang="en-GB" dirty="0" sz="2400" lang="en-US"/>
              <a:t>c</a:t>
            </a:r>
            <a:r>
              <a:rPr altLang="en-GB" dirty="0" sz="2400" lang="en-US"/>
              <a:t>s</a:t>
            </a:r>
            <a:r>
              <a:rPr altLang="en-GB" dirty="0" sz="2400" lang="en-US"/>
              <a:t> </a:t>
            </a:r>
            <a:r>
              <a:rPr altLang="en-GB" dirty="0" sz="2400" lang="en-US"/>
              <a:t>3 </a:t>
            </a:r>
            <a:r>
              <a:rPr altLang="en-GB" dirty="0" sz="2400" lang="en-US"/>
              <a:t>rd </a:t>
            </a:r>
            <a:r>
              <a:rPr altLang="en-GB" dirty="0" sz="2400" lang="en-US"/>
              <a:t>year </a:t>
            </a:r>
            <a:endParaRPr altLang="en-US" lang="zh-CN"/>
          </a:p>
          <a:p>
            <a:r>
              <a:rPr dirty="0" sz="2400" lang="en-US"/>
              <a:t>COLLEGE</a:t>
            </a:r>
            <a:r>
              <a:rPr altLang="en-GB" dirty="0" sz="2400" lang="en-US"/>
              <a:t> </a:t>
            </a:r>
            <a:r>
              <a:rPr altLang="en-GB" dirty="0" sz="2400" lang="en-US"/>
              <a:t>:</a:t>
            </a:r>
            <a:r>
              <a:rPr altLang="en-GB" dirty="0" sz="2400" lang="en-US"/>
              <a:t> </a:t>
            </a:r>
            <a:r>
              <a:rPr altLang="en-GB" dirty="0" sz="2400" lang="en-US"/>
              <a:t>b</a:t>
            </a:r>
            <a:r>
              <a:rPr altLang="en-GB" dirty="0" sz="2400" lang="en-US"/>
              <a:t>h</a:t>
            </a:r>
            <a:r>
              <a:rPr altLang="en-GB" dirty="0" sz="2400" lang="en-US"/>
              <a:t>a</a:t>
            </a:r>
            <a:r>
              <a:rPr altLang="en-GB" dirty="0" sz="2400" lang="en-US"/>
              <a:t>k</a:t>
            </a:r>
            <a:r>
              <a:rPr altLang="en-GB" dirty="0" sz="2400" lang="en-US"/>
              <a:t>t</a:t>
            </a:r>
            <a:r>
              <a:rPr altLang="en-GB" dirty="0" sz="2400" lang="en-US"/>
              <a:t>avatsalam </a:t>
            </a:r>
            <a:r>
              <a:rPr altLang="en-GB" dirty="0" sz="2400" lang="en-US"/>
              <a:t>memorial </a:t>
            </a:r>
            <a:r>
              <a:rPr altLang="en-GB" dirty="0" sz="2400" lang="en-US"/>
              <a:t>college </a:t>
            </a:r>
            <a:r>
              <a:rPr altLang="en-GB" dirty="0" sz="2400" lang="en-US"/>
              <a:t>for </a:t>
            </a:r>
            <a:r>
              <a:rPr altLang="en-GB" dirty="0" sz="2400" lang="en-US"/>
              <a:t>women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884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p:txBody>
          <a:bodyPr/>
          <a:p>
            <a:r>
              <a:rPr dirty="0" lang="en-IN"/>
              <a:t>Dataset Description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80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2024-09-03T09:52:03Z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1b9c67ed5db14f30b8226e6dcf0fbd61</vt:lpwstr>
  </property>
</Properties>
</file>