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1161438" y="1909762"/>
            <a:ext cx="9869123" cy="2308324"/>
          </a:xfrm>
          <a:prstGeom prst="rect">
            <a:avLst/>
          </a:prstGeom>
          <a:noFill/>
        </p:spPr>
        <p:txBody>
          <a:bodyPr wrap="square" rtlCol="0">
            <a:spAutoFit/>
          </a:bodyPr>
          <a:lstStyle/>
          <a:p>
            <a:r>
              <a:rPr lang="en-US" sz="2400" dirty="0"/>
              <a:t>STUDENT NAME:</a:t>
            </a:r>
            <a:r>
              <a:rPr lang="en-IN" sz="2400" dirty="0"/>
              <a:t>ANITHA S P</a:t>
            </a:r>
            <a:endParaRPr lang="en-US" sz="2400" dirty="0"/>
          </a:p>
          <a:p>
            <a:r>
              <a:rPr lang="en-US" sz="2400" dirty="0"/>
              <a:t>REGISTER NO:3122039</a:t>
            </a:r>
            <a:r>
              <a:rPr lang="en-IN" sz="2400" dirty="0"/>
              <a:t>58</a:t>
            </a:r>
            <a:endParaRPr lang="en-US" sz="2400" dirty="0"/>
          </a:p>
          <a:p>
            <a:r>
              <a:rPr lang="en-US" sz="2400" dirty="0"/>
              <a:t>(</a:t>
            </a:r>
            <a:r>
              <a:rPr lang="en-IN" sz="2400" dirty="0"/>
              <a:t>A605D02D09A6AE6A4E8437560F0B645F)</a:t>
            </a:r>
            <a:endParaRPr lang="en-US" sz="2400" dirty="0"/>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krishna</cp:lastModifiedBy>
  <cp:revision>23</cp:revision>
  <dcterms:created xsi:type="dcterms:W3CDTF">2024-03-29T15:07:22Z</dcterms:created>
  <dcterms:modified xsi:type="dcterms:W3CDTF">2024-09-12T08:23:46Z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