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3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86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1524" y="2864672"/>
            <a:ext cx="9637458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ANITHA . T</a:t>
            </a:r>
          </a:p>
          <a:p>
            <a:r>
              <a:rPr lang="en-US" sz="2400" dirty="0"/>
              <a:t>REGISTER NO: 20624U18007</a:t>
            </a:r>
          </a:p>
          <a:p>
            <a:r>
              <a:rPr lang="en-US" sz="2400" dirty="0"/>
              <a:t>NMID: 547753CB64EC592A3734CEB691AF814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 Kamban college of arts and science for women /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Thiruvallur</a:t>
            </a:r>
            <a:r>
              <a:rPr lang="en-US" sz="2400" dirty="0"/>
              <a:t> University</a:t>
            </a:r>
            <a:endParaRPr lang="en-US" sz="28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spc="20">
                <a:solidFill>
                  <a:srgbClr val="2D83C3"/>
                </a:solidFill>
                <a:latin typeface="Trebuchet MS"/>
                <a:cs typeface="Trebuchet MS"/>
              </a:rPr>
              <a:t>8</a:t>
            </a: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/2</a:t>
            </a:r>
            <a:r>
              <a:rPr lang="en-IN" sz="1100" spc="20">
                <a:solidFill>
                  <a:srgbClr val="2D83C3"/>
                </a:solidFill>
                <a:latin typeface="Trebuchet MS"/>
                <a:cs typeface="Trebuchet MS"/>
              </a:rPr>
              <a:t>8</a:t>
            </a: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lang="en-IN" sz="1100" spc="10">
                <a:solidFill>
                  <a:srgbClr val="2D83C3"/>
                </a:solidFill>
                <a:latin typeface="Trebuchet MS"/>
                <a:cs typeface="Trebuchet MS"/>
              </a:rPr>
              <a:t>5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4853" y="6076950"/>
            <a:ext cx="731035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5B626D-6755-2C6A-63F6-5DC2AAE71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5" y="1488144"/>
            <a:ext cx="3175281" cy="4231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0751D-7474-724B-F905-0A83AD168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451" y="1449531"/>
            <a:ext cx="3137784" cy="42705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D7C647-EBF3-BB63-4574-8323B619D4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939" y="1450802"/>
            <a:ext cx="3022989" cy="43066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33F07-9159-80F6-8858-FEC883BA857A}"/>
              </a:ext>
            </a:extLst>
          </p:cNvPr>
          <p:cNvSpPr txBox="1"/>
          <p:nvPr/>
        </p:nvSpPr>
        <p:spPr>
          <a:xfrm>
            <a:off x="1066800" y="1386478"/>
            <a:ext cx="8153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/>
              <a:t>The calculator project demonstrates the implementation of a simple and efficient tool for performing basic arithmetic operations such as addition, subtraction, multiplication, and division. It offers an easy-to-use interface, reduces manual errors, and improves accuracy and speed in solving problems. Through this project, I gained practical experience in programming, logic building, and user interface design. The calculator also provides a foundation for future enhancements, such as scientific functions, history tracking, and memory features.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20150" y="34290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B4B73F-2F0E-00F9-6C89-1327B446E527}"/>
              </a:ext>
            </a:extLst>
          </p:cNvPr>
          <p:cNvSpPr txBox="1"/>
          <p:nvPr/>
        </p:nvSpPr>
        <p:spPr>
          <a:xfrm>
            <a:off x="879834" y="1600200"/>
            <a:ext cx="79403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/>
              <a:t>Mathematical operations like addition, subtraction, multiplication, and division are vital in daily life. Manual calculations, however, are often slow and error-prone, especially with large or complex expressions. To address this, the proposed calculator project offers a simple, efficient, and user-friendly solution that ensures accurate results, saves time, and supports basic to moderate operations through an interactive interface.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14F657-94B2-0017-F7CD-F855928DD848}"/>
              </a:ext>
            </a:extLst>
          </p:cNvPr>
          <p:cNvSpPr txBox="1"/>
          <p:nvPr/>
        </p:nvSpPr>
        <p:spPr>
          <a:xfrm>
            <a:off x="1178233" y="2514600"/>
            <a:ext cx="88938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DIGITAL PORTFOLIO USING FRONTEND WEB 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2736" y="485091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508DD-AF20-8CE2-F9D3-73CE807249AF}"/>
              </a:ext>
            </a:extLst>
          </p:cNvPr>
          <p:cNvSpPr txBox="1"/>
          <p:nvPr/>
        </p:nvSpPr>
        <p:spPr>
          <a:xfrm>
            <a:off x="533400" y="1284290"/>
            <a:ext cx="98298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200"/>
              <a:t>This project is a </a:t>
            </a:r>
            <a:r>
              <a:rPr lang="en-US" sz="3200" b="1"/>
              <a:t>basic calculator web app</a:t>
            </a:r>
            <a:r>
              <a:rPr lang="en-US" sz="3200"/>
              <a:t> built using HTML, CSS, and JavaScript.</a:t>
            </a:r>
          </a:p>
          <a:p>
            <a:endParaRPr lang="en-US" sz="800"/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200"/>
              <a:t>It performs operations such as: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3200"/>
              <a:t>Addition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3200"/>
              <a:t>Subtraction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3200"/>
              <a:t>Multiplication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3200"/>
              <a:t>Division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3200"/>
              <a:t>Modulus</a:t>
            </a:r>
          </a:p>
          <a:p>
            <a:endParaRPr lang="en-US" sz="800"/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200" b="1"/>
              <a:t>Features</a:t>
            </a:r>
            <a:r>
              <a:rPr lang="en-US" sz="3200"/>
              <a:t>: AC (Clear), DEL (Delete), Decimal input.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363D5-30C7-67EE-6509-8048DA51BFB0}"/>
              </a:ext>
            </a:extLst>
          </p:cNvPr>
          <p:cNvSpPr txBox="1"/>
          <p:nvPr/>
        </p:nvSpPr>
        <p:spPr>
          <a:xfrm>
            <a:off x="1066800" y="1845343"/>
            <a:ext cx="9601200" cy="2909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/>
              <a:t>Students</a:t>
            </a:r>
            <a:r>
              <a:rPr lang="en-US" sz="3200"/>
              <a:t>: quick math calculations.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/>
              <a:t>Teachers</a:t>
            </a:r>
            <a:r>
              <a:rPr lang="en-US" sz="3200"/>
              <a:t>: simple tool in classrooms.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/>
              <a:t>General Users</a:t>
            </a:r>
            <a:r>
              <a:rPr lang="en-US" sz="3200"/>
              <a:t>: anyone needing an online calculator.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32253"/>
            <a:ext cx="2667000" cy="337040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29400" y="154875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ECA27-FA65-05BD-6D11-22AE4E7135A8}"/>
              </a:ext>
            </a:extLst>
          </p:cNvPr>
          <p:cNvSpPr txBox="1"/>
          <p:nvPr/>
        </p:nvSpPr>
        <p:spPr>
          <a:xfrm>
            <a:off x="2381250" y="1768266"/>
            <a:ext cx="8105392" cy="3709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/>
              <a:t>HTML5 → Structure and layout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/>
              <a:t>CSS3 → Styling and UI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/>
              <a:t>JavaScript (ES6) → Logic &amp; interactivity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/>
              <a:t>Text Editor → (VS Code)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/>
              <a:t>Browser → (Chrome/Edge/Firefox)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52191-9974-CB61-102B-2C0E28378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561" y="982341"/>
            <a:ext cx="3688400" cy="5956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982204-C209-4E2A-E03F-9D3B8CE40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9531" y="982341"/>
            <a:ext cx="3526761" cy="59563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C32FB-AD3F-D3FD-9E0C-3EA7B7FD9BE5}"/>
              </a:ext>
            </a:extLst>
          </p:cNvPr>
          <p:cNvSpPr txBox="1"/>
          <p:nvPr/>
        </p:nvSpPr>
        <p:spPr>
          <a:xfrm>
            <a:off x="1066800" y="1143634"/>
            <a:ext cx="7315200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/>
              <a:t>Perform basic arithmetic operations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/>
              <a:t>Delete last digit using 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/>
              <a:t>Reset calculation using AC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/>
              <a:t>Support for decimal values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/>
              <a:t>Real-time output display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ANITHA .T</Template>
  <TotalTime>2</TotalTime>
  <Words>391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PROBLEM STATEMENT</vt:lpstr>
      <vt:lpstr>PROJECT TITLE</vt:lpstr>
      <vt:lpstr>AGENDA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JAYASANKARI A</dc:creator>
  <cp:lastModifiedBy>JAYASANKARI A</cp:lastModifiedBy>
  <cp:revision>1</cp:revision>
  <dcterms:created xsi:type="dcterms:W3CDTF">2025-08-30T16:30:08Z</dcterms:created>
  <dcterms:modified xsi:type="dcterms:W3CDTF">2025-08-30T16:36:46Z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