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4"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2"/>
        </a:solidFill>
      </p:bgPr>
    </p:bg>
    <p:spTree>
      <p:nvGrpSpPr>
        <p:cNvPr id="1" name=""/>
        <p:cNvGrpSpPr/>
        <p:nvPr/>
      </p:nvGrpSpPr>
      <p:grpSpPr>
        <a:xfrm>
          <a:off x="0" y="0"/>
          <a:ext cx="0" cy="0"/>
          <a:chOff x="0" y="0"/>
          <a:chExt cx="0" cy="0"/>
        </a:xfrm>
      </p:grpSpPr>
      <p:sp>
        <p:nvSpPr>
          <p:cNvPr id="7" name="曲线"/>
          <p:cNvSpPr>
            <a:spLocks/>
          </p:cNvSpPr>
          <p:nvPr/>
        </p:nvSpPr>
        <p:spPr>
          <a:xfrm rot="0">
            <a:off x="0" y="-3175"/>
            <a:ext cx="12192000" cy="5203825"/>
          </a:xfrm>
          <a:custGeom>
            <a:gdLst>
              <a:gd name="T1" fmla="*/ 0 w 21600"/>
              <a:gd name="T2" fmla="*/ 0 h 21600"/>
              <a:gd name="T3" fmla="*/ 21600 w 21600"/>
              <a:gd name="T4" fmla="*/ 21600 h 21600"/>
            </a:gdLst>
            <a:rect l="T1" t="T2" r="T3" b="T4"/>
            <a:pathLst>
              <a:path w="21600" h="21600">
                <a:moveTo>
                  <a:pt x="21600" y="0"/>
                </a:moveTo>
                <a:lnTo>
                  <a:pt x="0" y="0"/>
                </a:lnTo>
                <a:lnTo>
                  <a:pt x="0" y="20361"/>
                </a:lnTo>
                <a:lnTo>
                  <a:pt x="3536" y="20361"/>
                </a:lnTo>
                <a:lnTo>
                  <a:pt x="4211" y="21547"/>
                </a:lnTo>
                <a:lnTo>
                  <a:pt x="4211" y="21547"/>
                </a:lnTo>
                <a:lnTo>
                  <a:pt x="4226" y="21560"/>
                </a:lnTo>
                <a:lnTo>
                  <a:pt x="4248" y="21580"/>
                </a:lnTo>
                <a:lnTo>
                  <a:pt x="4271" y="21599"/>
                </a:lnTo>
                <a:lnTo>
                  <a:pt x="4290" y="21599"/>
                </a:lnTo>
                <a:lnTo>
                  <a:pt x="4312" y="21599"/>
                </a:lnTo>
                <a:lnTo>
                  <a:pt x="4331" y="21580"/>
                </a:lnTo>
                <a:lnTo>
                  <a:pt x="4353" y="21560"/>
                </a:lnTo>
                <a:lnTo>
                  <a:pt x="4368" y="21547"/>
                </a:lnTo>
                <a:lnTo>
                  <a:pt x="5043" y="20361"/>
                </a:lnTo>
                <a:lnTo>
                  <a:pt x="21600" y="20361"/>
                </a:lnTo>
                <a:lnTo>
                  <a:pt x="21600" y="0"/>
                </a:lnTo>
                <a:close/>
              </a:path>
            </a:pathLst>
          </a:custGeom>
          <a:noFill/>
          <a:ln w="9525" cmpd="sng" cap="rnd">
            <a:solidFill>
              <a:srgbClr val="00C6BB"/>
            </a:solidFill>
            <a:prstDash val="solid"/>
            <a:round/>
          </a:ln>
        </p:spPr>
      </p:sp>
      <p:sp>
        <p:nvSpPr>
          <p:cNvPr id="8" name="文本框"/>
          <p:cNvSpPr>
            <a:spLocks noGrp="1"/>
          </p:cNvSpPr>
          <p:nvPr>
            <p:ph type="ctrTitle"/>
          </p:nvPr>
        </p:nvSpPr>
        <p:spPr>
          <a:xfrm rot="0">
            <a:off x="810001" y="1449147"/>
            <a:ext cx="10572001" cy="2971051"/>
          </a:xfrm>
          <a:prstGeom prst="rect"/>
          <a:noFill/>
          <a:ln w="12700" cmpd="sng" cap="flat">
            <a:noFill/>
            <a:prstDash val="solid"/>
            <a:miter/>
          </a:ln>
          <a:effectLst>
            <a:outerShdw sx="100000" sy="100000" algn="b" rotWithShape="0" blurRad="50800" dist="0" dir="14400000">
              <a:srgbClr val="000000">
                <a:alpha val="59607"/>
              </a:srgbClr>
            </a:outerShdw>
          </a:effectLst>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5400" b="1" i="0" u="none" strike="noStrike" kern="1200" cap="none" spc="0" baseline="0">
                <a:solidFill>
                  <a:srgbClr val="FEFEFE"/>
                </a:solidFill>
                <a:latin typeface="Century Gothic" pitchFamily="0" charset="0"/>
                <a:ea typeface="宋体" pitchFamily="0" charset="0"/>
                <a:cs typeface="Lucida Sans"/>
              </a:rPr>
              <a:t>Click to edit Master title style</a:t>
            </a:r>
            <a:endParaRPr lang="zh-CN" altLang="en-US" sz="5400" b="1" i="0" u="none" strike="noStrike" kern="1200" cap="none" spc="0" baseline="0">
              <a:solidFill>
                <a:srgbClr val="FEFEFE"/>
              </a:solidFill>
              <a:latin typeface="Century Gothic" pitchFamily="0" charset="0"/>
              <a:ea typeface="宋体" pitchFamily="0" charset="0"/>
              <a:cs typeface="Lucida Sans"/>
            </a:endParaRPr>
          </a:p>
        </p:txBody>
      </p:sp>
      <p:sp>
        <p:nvSpPr>
          <p:cNvPr id="9" name="文本框"/>
          <p:cNvSpPr>
            <a:spLocks noGrp="1"/>
          </p:cNvSpPr>
          <p:nvPr>
            <p:ph type="subTitle" idx="1"/>
          </p:nvPr>
        </p:nvSpPr>
        <p:spPr>
          <a:xfrm rot="0">
            <a:off x="810001" y="5280847"/>
            <a:ext cx="10572001" cy="434973"/>
          </a:xfrm>
          <a:prstGeom prst="rect"/>
          <a:noFill/>
          <a:ln w="12700" cmpd="sng" cap="flat">
            <a:noFill/>
            <a:prstDash val="solid"/>
            <a:miter/>
          </a:ln>
          <a:effectLst>
            <a:outerShdw sx="100000" sy="100000" algn="b" rotWithShape="0" blurRad="50800" dist="0" dir="14400000">
              <a:srgbClr val="000000">
                <a:alpha val="39607"/>
              </a:srgbClr>
            </a:outerShdw>
          </a:effectLst>
        </p:spPr>
        <p:txBody>
          <a:bodyPr vert="horz" wrap="square" lIns="91440" tIns="45720" rIns="91440" bIns="45720" anchor="t" anchorCtr="0">
            <a:prstTxWarp prst="textNoShape"/>
          </a:bodyPr>
          <a:lstStyle/>
          <a:p>
            <a:pPr marL="0" indent="0" algn="l">
              <a:lnSpc>
                <a:spcPct val="100000"/>
              </a:lnSpc>
              <a:spcBef>
                <a:spcPct val="20000"/>
              </a:spcBef>
              <a:spcAft>
                <a:spcPts val="600"/>
              </a:spcAft>
              <a:buNone/>
            </a:pPr>
            <a:r>
              <a:rPr lang="en-US" altLang="zh-CN" sz="1800" b="0" i="0" u="none" strike="noStrike" kern="1200" cap="none" spc="0" baseline="0">
                <a:solidFill>
                  <a:schemeClr val="tx1"/>
                </a:solidFill>
                <a:latin typeface="Century Gothic" pitchFamily="0" charset="0"/>
                <a:ea typeface="宋体" pitchFamily="0" charset="0"/>
                <a:cs typeface="Lucida Sans"/>
              </a:rPr>
              <a:t>Click to edit Master subtitle style</a:t>
            </a:r>
            <a:endParaRPr lang="zh-CN" altLang="en-US" sz="1800" b="0" i="0" u="none" strike="noStrike" kern="1200" cap="none" spc="0" baseline="0">
              <a:solidFill>
                <a:schemeClr val="tx1"/>
              </a:solidFill>
              <a:latin typeface="Century Gothic" pitchFamily="0" charset="0"/>
              <a:ea typeface="宋体" pitchFamily="0" charset="0"/>
              <a:cs typeface="Lucida Sans"/>
            </a:endParaRPr>
          </a:p>
        </p:txBody>
      </p:sp>
      <p:sp>
        <p:nvSpPr>
          <p:cNvPr id="10" name="文本框"/>
          <p:cNvSpPr>
            <a:spLocks noGrp="1"/>
          </p:cNvSpPr>
          <p:nvPr>
            <p:ph type="dt" idx="10"/>
          </p:nvPr>
        </p:nvSpPr>
        <p:spPr>
          <a:xfrm rot="0">
            <a:off x="9334626" y="6041362"/>
            <a:ext cx="1343705" cy="365125"/>
          </a:xfrm>
          <a:prstGeom prst="rect"/>
          <a:noFill/>
          <a:ln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endParaRPr lang="zh-CN" altLang="en-US" sz="900" b="0"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11" name="文本框"/>
          <p:cNvSpPr>
            <a:spLocks noGrp="1"/>
          </p:cNvSpPr>
          <p:nvPr>
            <p:ph type="ftr"/>
          </p:nvPr>
        </p:nvSpPr>
        <p:spPr>
          <a:xfrm rot="0">
            <a:off x="451513" y="6041362"/>
            <a:ext cx="8644320" cy="365125"/>
          </a:xfrm>
          <a:prstGeom prst="rect"/>
          <a:noFill/>
          <a:ln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12" name="文本框"/>
          <p:cNvSpPr>
            <a:spLocks noGrp="1"/>
          </p:cNvSpPr>
          <p:nvPr>
            <p:ph type="sldNum"/>
          </p:nvPr>
        </p:nvSpPr>
        <p:spPr>
          <a:xfrm rot="0">
            <a:off x="10678331" y="5915888"/>
            <a:ext cx="1062155" cy="490599"/>
          </a:xfrm>
          <a:prstGeom prst="rect"/>
          <a:noFill/>
          <a:ln cmpd="sng" cap="flat">
            <a:noFill/>
            <a:prstDash val="solid"/>
            <a:miter/>
          </a:ln>
        </p:spPr>
        <p:txBody>
          <a:bodyPr vert="horz" wrap="square" lIns="91440" tIns="45720" rIns="91440" bIns="10800" anchor="b" anchorCtr="0">
            <a:prstTxWarp prst="textNoShape"/>
          </a:bodyPr>
          <a:lstStyle/>
          <a:p>
            <a:pPr marL="0" indent="0" algn="r">
              <a:lnSpc>
                <a:spcPct val="100000"/>
              </a:lnSpc>
              <a:spcBef>
                <a:spcPts val="0"/>
              </a:spcBef>
              <a:spcAft>
                <a:spcPts val="0"/>
              </a:spcAft>
              <a:buNone/>
            </a:pPr>
            <a:fld id="{CAD2D6BD-DE1B-4B5F-8B41-2702339687B9}" type="slidenum">
              <a:rPr lang="en-US" altLang="zh-CN" sz="2000" b="0" i="0" u="none" strike="noStrike" kern="1200" cap="none" spc="0" baseline="0">
                <a:solidFill>
                  <a:schemeClr val="accent1"/>
                </a:solidFill>
                <a:latin typeface="Century Gothic" pitchFamily="0" charset="0"/>
                <a:ea typeface="宋体" pitchFamily="0" charset="0"/>
                <a:cs typeface="Century Gothic" pitchFamily="0" charset="0"/>
              </a:rPr>
              <a:t>&lt;#&gt;</a:t>
            </a:fld>
            <a:endParaRPr lang="zh-CN" altLang="en-US" sz="2000" b="0" i="0" u="none" strike="noStrike" kern="1200" cap="none" spc="0" baseline="0">
              <a:solidFill>
                <a:schemeClr val="accent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97969306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232692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542166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2"/>
        </a:solidFill>
      </p:bgPr>
    </p:bg>
    <p:spTree>
      <p:nvGrpSpPr>
        <p:cNvPr id="1" name=""/>
        <p:cNvGrpSpPr/>
        <p:nvPr/>
      </p:nvGrpSpPr>
      <p:grpSpPr>
        <a:xfrm xmlns:a="http://schemas.openxmlformats.org/drawingml/2006/main">
          <a:off x="0" y="0"/>
          <a:ext cx="0" cy="0"/>
          <a:chOff x="0" y="0"/>
          <a:chExt cx="0" cy="0"/>
        </a:xfrm>
      </p:grpSpPr>
      <p:sp>
        <p:nvSpPr>
          <p:cNvPr id="15" name="文本框"/>
          <p:cNvSpPr>
            <a:spLocks xmlns:a="http://schemas.openxmlformats.org/drawingml/2006/main" noGrp="1"/>
          </p:cNvSpPr>
          <p:nvPr>
            <p:ph type="title"/>
          </p:nvPr>
        </p:nvSpPr>
        <p:spPr>
          <a:xfrm xmlns:a="http://schemas.openxmlformats.org/drawingml/2006/main" rot="0">
            <a:off x="677335" y="609600"/>
            <a:ext cx="8596668" cy="3403600"/>
          </a:xfrm>
          <a:prstGeom xmlns:a="http://schemas.openxmlformats.org/drawingml/2006/main" prst="rect"/>
          <a:noFill xmlns:a="http://schemas.openxmlformats.org/drawingml/2006/main"/>
          <a:ln xmlns:a="http://schemas.openxmlformats.org/drawingml/2006/main" w="12700" cmpd="sng" cap="flat">
            <a:noFill/>
            <a:prstDash val="solid"/>
            <a:miter/>
          </a:ln>
          <a:effectLst xmlns:a="http://schemas.openxmlformats.org/drawingml/2006/main">
            <a:outerShdw sx="100000" sy="100000" algn="b" rotWithShape="0" blurRad="50800" dist="0" dir="14400000">
              <a:srgbClr val="000000">
                <a:alpha val="59607"/>
              </a:srgbClr>
            </a:outerShdw>
          </a:effectLst>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4400" b="0" cap="none"/>
              <a:t>Click to edit Master title style</a:t>
            </a:r>
            <a:endParaRPr lang="zh-CN" altLang="en-US" sz="4400" b="0" cap="none"/>
          </a:p>
        </p:txBody>
      </p:sp>
      <p:sp>
        <p:nvSpPr>
          <p:cNvPr id="16" name="文本框"/>
          <p:cNvSpPr>
            <a:spLocks xmlns:a="http://schemas.openxmlformats.org/drawingml/2006/main" noGrp="1"/>
          </p:cNvSpPr>
          <p:nvPr>
            <p:ph type="body" idx="1"/>
          </p:nvPr>
        </p:nvSpPr>
        <p:spPr>
          <a:xfrm xmlns:a="http://schemas.openxmlformats.org/drawingml/2006/main" rot="0">
            <a:off x="677335" y="4470400"/>
            <a:ext cx="8596668" cy="1570961"/>
          </a:xfrm>
          <a:prstGeom xmlns:a="http://schemas.openxmlformats.org/drawingml/2006/main" prst="rect"/>
          <a:noFill xmlns:a="http://schemas.openxmlformats.org/drawingml/2006/main"/>
          <a:ln xmlns:a="http://schemas.openxmlformats.org/drawingml/2006/main" w="12700" cmpd="sng" cap="flat">
            <a:noFill/>
            <a:prstDash val="solid"/>
            <a:miter/>
          </a:ln>
          <a:effectLst xmlns:a="http://schemas.openxmlformats.org/drawingml/2006/main">
            <a:outerShdw sx="100000" sy="100000" algn="b" rotWithShape="0" blurRad="50800" dist="0" dir="14400000">
              <a:srgbClr val="000000">
                <a:alpha val="39607"/>
              </a:srgbClr>
            </a:outerShdw>
          </a:effectLst>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buNone/>
            </a:pPr>
            <a:r>
              <a:rPr lang="en-US" altLang="zh-CN" sz="1800">
                <a:solidFill>
                  <a:srgbClr val="FFFFFF"/>
                </a:solidFill>
              </a:rPr>
              <a:t>Click to edit Master text styles</a:t>
            </a:r>
            <a:endParaRPr lang="zh-CN" altLang="en-US" sz="1800">
              <a:solidFill>
                <a:srgbClr val="FFFFFF"/>
              </a:solidFill>
            </a:endParaRPr>
          </a:p>
        </p:txBody>
      </p:sp>
      <p:sp>
        <p:nvSpPr>
          <p:cNvPr id="17" name="文本框"/>
          <p:cNvSpPr>
            <a:spLocks xmlns:a="http://schemas.openxmlformats.org/drawingml/2006/main" noGrp="1"/>
          </p:cNvSpPr>
          <p:nvPr>
            <p:ph type="dt" idx="10"/>
          </p:nvPr>
        </p:nvSpPr>
        <p:spPr>
          <a:xfrm xmlns:a="http://schemas.openxmlformats.org/drawingml/2006/main" rot="0">
            <a:off x="9334626" y="6041362"/>
            <a:ext cx="1343705"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a:endParaRPr lang="zh-CN" altLang="en-US" sz="900">
              <a:solidFill>
                <a:schemeClr val="tx1"/>
              </a:solidFill>
              <a:latin typeface="Century Gothic" pitchFamily="0" charset="0"/>
              <a:ea typeface="宋体" pitchFamily="0" charset="0"/>
              <a:cs typeface="Century Gothic" pitchFamily="0" charset="0"/>
            </a:endParaRPr>
          </a:p>
        </p:txBody>
      </p:sp>
      <p:sp>
        <p:nvSpPr>
          <p:cNvPr id="18" name="文本框"/>
          <p:cNvSpPr>
            <a:spLocks xmlns:a="http://schemas.openxmlformats.org/drawingml/2006/main" noGrp="1"/>
          </p:cNvSpPr>
          <p:nvPr>
            <p:ph type="ftr"/>
          </p:nvPr>
        </p:nvSpPr>
        <p:spPr>
          <a:xfrm xmlns:a="http://schemas.openxmlformats.org/drawingml/2006/main" rot="0">
            <a:off x="451513" y="6041362"/>
            <a:ext cx="864432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endParaRPr lang="zh-CN" altLang="en-US" sz="900">
              <a:solidFill>
                <a:schemeClr val="tx1"/>
              </a:solidFill>
              <a:latin typeface="Century Gothic" pitchFamily="0" charset="0"/>
              <a:ea typeface="宋体" pitchFamily="0" charset="0"/>
              <a:cs typeface="Century Gothic" pitchFamily="0" charset="0"/>
            </a:endParaRPr>
          </a:p>
        </p:txBody>
      </p:sp>
      <p:sp>
        <p:nvSpPr>
          <p:cNvPr id="19" name="文本框"/>
          <p:cNvSpPr>
            <a:spLocks xmlns:a="http://schemas.openxmlformats.org/drawingml/2006/main" noGrp="1"/>
          </p:cNvSpPr>
          <p:nvPr>
            <p:ph type="sldNum"/>
          </p:nvPr>
        </p:nvSpPr>
        <p:spPr>
          <a:xfrm xmlns:a="http://schemas.openxmlformats.org/drawingml/2006/main" rot="0">
            <a:off x="10678331" y="5915888"/>
            <a:ext cx="1062155" cy="49059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a:fld id="{CAD2D6BD-DE1B-4B5F-8B41-2702339687B9}" type="slidenum">
              <a:rPr lang="en-US" altLang="zh-CN" sz="2000" b="0" i="0" u="none" strike="noStrike" kern="1200" cap="none" spc="0" baseline="0">
                <a:solidFill>
                  <a:schemeClr val="accent1"/>
                </a:solidFill>
                <a:latin typeface="Century Gothic" pitchFamily="0" charset="0"/>
                <a:ea typeface="宋体" pitchFamily="0" charset="0"/>
                <a:cs typeface="Century Gothic" pitchFamily="0" charset="0"/>
              </a:rPr>
              <a:t>&lt;#&gt;</a:t>
            </a:fld>
            <a:endParaRPr lang="zh-CN" altLang="en-US" sz="2000">
              <a:solidFill>
                <a:schemeClr val="accent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00152369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2"/>
        </a:solidFill>
      </p:bgPr>
    </p:bg>
    <p:spTree>
      <p:nvGrpSpPr>
        <p:cNvPr id="1" name=""/>
        <p:cNvGrpSpPr/>
        <p:nvPr/>
      </p:nvGrpSpPr>
      <p:grpSpPr>
        <a:xfrm xmlns:a="http://schemas.openxmlformats.org/drawingml/2006/main">
          <a:off x="0" y="0"/>
          <a:ext cx="0" cy="0"/>
          <a:chOff x="0" y="0"/>
          <a:chExt cx="0" cy="0"/>
        </a:xfrm>
      </p:grpSpPr>
      <p:sp>
        <p:nvSpPr>
          <p:cNvPr id="21" name="曲线"/>
          <p:cNvSpPr>
            <a:spLocks xmlns:a="http://schemas.openxmlformats.org/drawingml/2006/main"/>
          </p:cNvSpPr>
          <p:nvPr/>
        </p:nvSpPr>
        <p:spPr>
          <a:xfrm xmlns:a="http://schemas.openxmlformats.org/drawingml/2006/main" rot="0">
            <a:off x="0" y="0"/>
            <a:ext cx="12192000" cy="2185988"/>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18650"/>
                </a:lnTo>
                <a:lnTo>
                  <a:pt x="3536" y="18650"/>
                </a:lnTo>
                <a:lnTo>
                  <a:pt x="4211" y="21474"/>
                </a:lnTo>
                <a:lnTo>
                  <a:pt x="4211" y="21474"/>
                </a:lnTo>
                <a:lnTo>
                  <a:pt x="4226" y="21505"/>
                </a:lnTo>
                <a:lnTo>
                  <a:pt x="4248" y="21552"/>
                </a:lnTo>
                <a:lnTo>
                  <a:pt x="4271" y="21600"/>
                </a:lnTo>
                <a:lnTo>
                  <a:pt x="4290" y="21600"/>
                </a:lnTo>
                <a:lnTo>
                  <a:pt x="4312" y="21600"/>
                </a:lnTo>
                <a:lnTo>
                  <a:pt x="4331" y="21552"/>
                </a:lnTo>
                <a:lnTo>
                  <a:pt x="4353" y="21505"/>
                </a:lnTo>
                <a:lnTo>
                  <a:pt x="4368" y="21474"/>
                </a:lnTo>
                <a:lnTo>
                  <a:pt x="5043" y="18650"/>
                </a:lnTo>
                <a:lnTo>
                  <a:pt x="21600" y="18650"/>
                </a:lnTo>
                <a:lnTo>
                  <a:pt x="21600" y="0"/>
                </a:lnTo>
                <a:close/>
              </a:path>
            </a:pathLst>
          </a:custGeom>
          <a:noFill xmlns:a="http://schemas.openxmlformats.org/drawingml/2006/main"/>
          <a:ln xmlns:a="http://schemas.openxmlformats.org/drawingml/2006/main" w="9525" cmpd="sng" cap="rnd">
            <a:solidFill>
              <a:srgbClr val="00C6BB"/>
            </a:solidFill>
            <a:prstDash val="solid"/>
            <a:round/>
          </a:ln>
        </p:spPr>
      </p:sp>
      <p:sp>
        <p:nvSpPr>
          <p:cNvPr id="22" name="文本框"/>
          <p:cNvSpPr>
            <a:spLocks xmlns:a="http://schemas.openxmlformats.org/drawingml/2006/main" noGrp="1"/>
          </p:cNvSpPr>
          <p:nvPr>
            <p:ph type="title"/>
          </p:nvPr>
        </p:nvSpPr>
        <p:spPr>
          <a:xfrm xmlns:a="http://schemas.openxmlformats.org/drawingml/2006/main" rot="0">
            <a:off x="810000" y="447188"/>
            <a:ext cx="10571998" cy="970450"/>
          </a:xfrm>
          <a:prstGeom xmlns:a="http://schemas.openxmlformats.org/drawingml/2006/main" prst="rect"/>
          <a:noFill xmlns:a="http://schemas.openxmlformats.org/drawingml/2006/main"/>
          <a:ln xmlns:a="http://schemas.openxmlformats.org/drawingml/2006/main" w="12700" cmpd="sng" cap="flat">
            <a:noFill/>
            <a:prstDash val="solid"/>
            <a:miter/>
          </a:ln>
          <a:effectLst xmlns:a="http://schemas.openxmlformats.org/drawingml/2006/main">
            <a:outerShdw sx="100000" sy="100000" algn="b" rotWithShape="0" blurRad="50800" dist="0" dir="14400000">
              <a:srgbClr val="000000">
                <a:alpha val="59607"/>
              </a:srgbClr>
            </a:outerShdw>
          </a:effectLst>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23" name="文本框"/>
          <p:cNvSpPr>
            <a:spLocks xmlns:a="http://schemas.openxmlformats.org/drawingml/2006/main" noGrp="1"/>
          </p:cNvSpPr>
          <p:nvPr>
            <p:ph type="body" idx="1"/>
          </p:nvPr>
        </p:nvSpPr>
        <p:spPr>
          <a:xfrm xmlns:a="http://schemas.openxmlformats.org/drawingml/2006/main" rot="0">
            <a:off x="818712" y="2222287"/>
            <a:ext cx="10554574" cy="3636510"/>
          </a:xfrm>
          <a:prstGeom xmlns:a="http://schemas.openxmlformats.org/drawingml/2006/main" prst="rect"/>
          <a:noFill xmlns:a="http://schemas.openxmlformats.org/drawingml/2006/main"/>
          <a:ln xmlns:a="http://schemas.openxmlformats.org/drawingml/2006/main" w="12700" cmpd="sng" cap="flat">
            <a:noFill/>
            <a:prstDash val="solid"/>
            <a:miter/>
          </a:ln>
          <a:effectLst xmlns:a="http://schemas.openxmlformats.org/drawingml/2006/main">
            <a:outerShdw sx="100000" sy="100000" algn="b" rotWithShape="0" blurRad="50800" dist="0" dir="14400000">
              <a:srgbClr val="000000">
                <a:alpha val="39607"/>
              </a:srgbClr>
            </a:outerShdw>
          </a:effectLst>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24" name="文本框"/>
          <p:cNvSpPr>
            <a:spLocks xmlns:a="http://schemas.openxmlformats.org/drawingml/2006/main" noGrp="1"/>
          </p:cNvSpPr>
          <p:nvPr>
            <p:ph type="dt" idx="10"/>
          </p:nvPr>
        </p:nvSpPr>
        <p:spPr>
          <a:xfrm xmlns:a="http://schemas.openxmlformats.org/drawingml/2006/main" rot="0">
            <a:off x="9334626" y="6041362"/>
            <a:ext cx="1343705"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a:endParaRPr lang="zh-CN" altLang="en-US" sz="900">
              <a:solidFill>
                <a:schemeClr val="tx1"/>
              </a:solidFill>
              <a:latin typeface="Century Gothic" pitchFamily="0" charset="0"/>
              <a:ea typeface="宋体" pitchFamily="0" charset="0"/>
              <a:cs typeface="Century Gothic" pitchFamily="0" charset="0"/>
            </a:endParaRPr>
          </a:p>
        </p:txBody>
      </p:sp>
      <p:sp>
        <p:nvSpPr>
          <p:cNvPr id="25" name="文本框"/>
          <p:cNvSpPr>
            <a:spLocks xmlns:a="http://schemas.openxmlformats.org/drawingml/2006/main" noGrp="1"/>
          </p:cNvSpPr>
          <p:nvPr>
            <p:ph type="ftr"/>
          </p:nvPr>
        </p:nvSpPr>
        <p:spPr>
          <a:xfrm xmlns:a="http://schemas.openxmlformats.org/drawingml/2006/main" rot="0">
            <a:off x="451513" y="6041362"/>
            <a:ext cx="864432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endParaRPr lang="zh-CN" altLang="en-US" sz="900">
              <a:solidFill>
                <a:schemeClr val="tx1"/>
              </a:solidFill>
              <a:latin typeface="Century Gothic" pitchFamily="0" charset="0"/>
              <a:ea typeface="宋体" pitchFamily="0" charset="0"/>
              <a:cs typeface="Century Gothic" pitchFamily="0" charset="0"/>
            </a:endParaRPr>
          </a:p>
        </p:txBody>
      </p:sp>
      <p:sp>
        <p:nvSpPr>
          <p:cNvPr id="26" name="文本框"/>
          <p:cNvSpPr>
            <a:spLocks xmlns:a="http://schemas.openxmlformats.org/drawingml/2006/main" noGrp="1"/>
          </p:cNvSpPr>
          <p:nvPr>
            <p:ph type="sldNum"/>
          </p:nvPr>
        </p:nvSpPr>
        <p:spPr>
          <a:xfrm xmlns:a="http://schemas.openxmlformats.org/drawingml/2006/main" rot="0">
            <a:off x="10678331" y="5915888"/>
            <a:ext cx="1062155" cy="49059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a:fld id="{CAD2D6BD-DE1B-4B5F-8B41-2702339687B9}" type="slidenum">
              <a:rPr lang="en-US" altLang="zh-CN" sz="2000" b="0" i="0" u="none" strike="noStrike" kern="1200" cap="none" spc="0" baseline="0">
                <a:solidFill>
                  <a:schemeClr val="accent1"/>
                </a:solidFill>
                <a:latin typeface="Century Gothic" pitchFamily="0" charset="0"/>
                <a:ea typeface="宋体" pitchFamily="0" charset="0"/>
                <a:cs typeface="Century Gothic" pitchFamily="0" charset="0"/>
              </a:rPr>
              <a:t>&lt;#&gt;</a:t>
            </a:fld>
            <a:endParaRPr lang="zh-CN" altLang="en-US" sz="2000">
              <a:solidFill>
                <a:schemeClr val="accent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051046263"/>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2"/>
        </a:solidFill>
      </p:bgPr>
    </p:bg>
    <p:spTree>
      <p:nvGrpSpPr>
        <p:cNvPr id="1" name=""/>
        <p:cNvGrpSpPr/>
        <p:nvPr/>
      </p:nvGrpSpPr>
      <p:grpSpPr>
        <a:xfrm xmlns:a="http://schemas.openxmlformats.org/drawingml/2006/main">
          <a:off x="0" y="0"/>
          <a:ext cx="0" cy="0"/>
          <a:chOff x="0" y="0"/>
          <a:chExt cx="0" cy="0"/>
        </a:xfrm>
      </p:grpSpPr>
      <p:sp>
        <p:nvSpPr>
          <p:cNvPr id="47" name="曲线"/>
          <p:cNvSpPr>
            <a:spLocks xmlns:a="http://schemas.openxmlformats.org/drawingml/2006/main"/>
          </p:cNvSpPr>
          <p:nvPr/>
        </p:nvSpPr>
        <p:spPr>
          <a:xfrm xmlns:a="http://schemas.openxmlformats.org/drawingml/2006/main" rot="0">
            <a:off x="0" y="0"/>
            <a:ext cx="12192000" cy="2185988"/>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18650"/>
                </a:lnTo>
                <a:lnTo>
                  <a:pt x="3536" y="18650"/>
                </a:lnTo>
                <a:lnTo>
                  <a:pt x="4211" y="21474"/>
                </a:lnTo>
                <a:lnTo>
                  <a:pt x="4211" y="21474"/>
                </a:lnTo>
                <a:lnTo>
                  <a:pt x="4226" y="21505"/>
                </a:lnTo>
                <a:lnTo>
                  <a:pt x="4248" y="21552"/>
                </a:lnTo>
                <a:lnTo>
                  <a:pt x="4271" y="21600"/>
                </a:lnTo>
                <a:lnTo>
                  <a:pt x="4290" y="21600"/>
                </a:lnTo>
                <a:lnTo>
                  <a:pt x="4312" y="21600"/>
                </a:lnTo>
                <a:lnTo>
                  <a:pt x="4331" y="21552"/>
                </a:lnTo>
                <a:lnTo>
                  <a:pt x="4353" y="21505"/>
                </a:lnTo>
                <a:lnTo>
                  <a:pt x="4368" y="21474"/>
                </a:lnTo>
                <a:lnTo>
                  <a:pt x="5043" y="18650"/>
                </a:lnTo>
                <a:lnTo>
                  <a:pt x="21600" y="18650"/>
                </a:lnTo>
                <a:lnTo>
                  <a:pt x="21600" y="0"/>
                </a:lnTo>
                <a:close/>
              </a:path>
            </a:pathLst>
          </a:custGeom>
          <a:noFill xmlns:a="http://schemas.openxmlformats.org/drawingml/2006/main"/>
          <a:ln xmlns:a="http://schemas.openxmlformats.org/drawingml/2006/main" w="9525" cmpd="sng" cap="rnd">
            <a:solidFill>
              <a:srgbClr val="00C6BB"/>
            </a:solidFill>
            <a:prstDash val="solid"/>
            <a:round/>
          </a:ln>
        </p:spPr>
      </p:sp>
      <p:sp>
        <p:nvSpPr>
          <p:cNvPr id="48" name="文本框"/>
          <p:cNvSpPr>
            <a:spLocks xmlns:a="http://schemas.openxmlformats.org/drawingml/2006/main" noGrp="1"/>
          </p:cNvSpPr>
          <p:nvPr>
            <p:ph type="title"/>
          </p:nvPr>
        </p:nvSpPr>
        <p:spPr>
          <a:xfrm xmlns:a="http://schemas.openxmlformats.org/drawingml/2006/main" rot="0">
            <a:off x="810000" y="447188"/>
            <a:ext cx="10571998" cy="970450"/>
          </a:xfrm>
          <a:prstGeom xmlns:a="http://schemas.openxmlformats.org/drawingml/2006/main" prst="rect"/>
          <a:noFill xmlns:a="http://schemas.openxmlformats.org/drawingml/2006/main"/>
          <a:ln xmlns:a="http://schemas.openxmlformats.org/drawingml/2006/main" w="12700" cmpd="sng" cap="flat">
            <a:noFill/>
            <a:prstDash val="solid"/>
            <a:miter/>
          </a:ln>
          <a:effectLst xmlns:a="http://schemas.openxmlformats.org/drawingml/2006/main">
            <a:outerShdw sx="100000" sy="100000" algn="b" rotWithShape="0" blurRad="50800" dist="0" dir="14400000">
              <a:srgbClr val="000000">
                <a:alpha val="59607"/>
              </a:srgbClr>
            </a:outerShdw>
          </a:effectLst>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9" name="文本框"/>
          <p:cNvSpPr>
            <a:spLocks xmlns:a="http://schemas.openxmlformats.org/drawingml/2006/main" noGrp="1"/>
          </p:cNvSpPr>
          <p:nvPr>
            <p:ph type="dt" idx="10"/>
          </p:nvPr>
        </p:nvSpPr>
        <p:spPr>
          <a:xfrm xmlns:a="http://schemas.openxmlformats.org/drawingml/2006/main" rot="0">
            <a:off x="9334626" y="6041362"/>
            <a:ext cx="1343705"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a:endParaRPr lang="zh-CN" altLang="en-US" sz="900">
              <a:solidFill>
                <a:schemeClr val="tx1"/>
              </a:solidFill>
              <a:latin typeface="Century Gothic" pitchFamily="0" charset="0"/>
              <a:ea typeface="宋体" pitchFamily="0" charset="0"/>
              <a:cs typeface="Century Gothic" pitchFamily="0" charset="0"/>
            </a:endParaRPr>
          </a:p>
        </p:txBody>
      </p:sp>
      <p:sp>
        <p:nvSpPr>
          <p:cNvPr id="50" name="文本框"/>
          <p:cNvSpPr>
            <a:spLocks xmlns:a="http://schemas.openxmlformats.org/drawingml/2006/main" noGrp="1"/>
          </p:cNvSpPr>
          <p:nvPr>
            <p:ph type="ftr"/>
          </p:nvPr>
        </p:nvSpPr>
        <p:spPr>
          <a:xfrm xmlns:a="http://schemas.openxmlformats.org/drawingml/2006/main" rot="0">
            <a:off x="451513" y="6041362"/>
            <a:ext cx="864432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endParaRPr lang="zh-CN" altLang="en-US" sz="900">
              <a:solidFill>
                <a:schemeClr val="tx1"/>
              </a:solidFill>
              <a:latin typeface="Century Gothic" pitchFamily="0" charset="0"/>
              <a:ea typeface="宋体" pitchFamily="0" charset="0"/>
              <a:cs typeface="Century Gothic" pitchFamily="0" charset="0"/>
            </a:endParaRPr>
          </a:p>
        </p:txBody>
      </p:sp>
      <p:sp>
        <p:nvSpPr>
          <p:cNvPr id="51" name="文本框"/>
          <p:cNvSpPr>
            <a:spLocks xmlns:a="http://schemas.openxmlformats.org/drawingml/2006/main" noGrp="1"/>
          </p:cNvSpPr>
          <p:nvPr>
            <p:ph type="sldNum"/>
          </p:nvPr>
        </p:nvSpPr>
        <p:spPr>
          <a:xfrm xmlns:a="http://schemas.openxmlformats.org/drawingml/2006/main" rot="0">
            <a:off x="10678331" y="5915888"/>
            <a:ext cx="1062155" cy="49059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a:fld id="{CAD2D6BD-DE1B-4B5F-8B41-2702339687B9}" type="slidenum">
              <a:rPr lang="en-US" altLang="zh-CN" sz="2000" b="0" i="0" u="none" strike="noStrike" kern="1200" cap="none" spc="0" baseline="0">
                <a:solidFill>
                  <a:schemeClr val="accent1"/>
                </a:solidFill>
                <a:latin typeface="Century Gothic" pitchFamily="0" charset="0"/>
                <a:ea typeface="宋体" pitchFamily="0" charset="0"/>
                <a:cs typeface="Century Gothic" pitchFamily="0" charset="0"/>
              </a:rPr>
              <a:t>&lt;#&gt;</a:t>
            </a:fld>
            <a:endParaRPr lang="zh-CN" altLang="en-US" sz="2000">
              <a:solidFill>
                <a:schemeClr val="accent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5231505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896236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814412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010257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170069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601022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252326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5561855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165807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810000" y="447188"/>
            <a:ext cx="10571998" cy="970450"/>
          </a:xfrm>
          <a:prstGeom prst="rect"/>
          <a:noFill/>
          <a:ln w="12700" cmpd="sng" cap="flat">
            <a:noFill/>
            <a:prstDash val="solid"/>
            <a:miter/>
          </a:ln>
          <a:effectLst>
            <a:outerShdw sx="100000" sy="100000" algn="b" rotWithShape="0" blurRad="50800" dist="0" dir="14400000">
              <a:srgbClr val="000000">
                <a:alpha val="59607"/>
              </a:srgbClr>
            </a:outerShdw>
          </a:effectLst>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810000" y="2184401"/>
            <a:ext cx="10563285" cy="3674397"/>
          </a:xfrm>
          <a:prstGeom prst="rect"/>
          <a:noFill/>
          <a:ln w="12700" cmpd="sng" cap="flat">
            <a:noFill/>
            <a:prstDash val="solid"/>
            <a:miter/>
          </a:ln>
          <a:effectLst>
            <a:outerShdw sx="100000" sy="100000" algn="b" rotWithShape="0" blurRad="50800" dist="0" dir="14400000">
              <a:srgbClr val="000000">
                <a:alpha val="39607"/>
              </a:srgbClr>
            </a:outerShdw>
          </a:effectLst>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ftr" idx="3"/>
          </p:nvPr>
        </p:nvSpPr>
        <p:spPr>
          <a:xfrm rot="0">
            <a:off x="451513" y="6041362"/>
            <a:ext cx="8644320" cy="365125"/>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900">
              <a:solidFill>
                <a:schemeClr val="tx1"/>
              </a:solidFill>
              <a:latin typeface="Century Gothic" pitchFamily="0" charset="0"/>
              <a:ea typeface="宋体" pitchFamily="0" charset="0"/>
              <a:cs typeface="Century Gothic" pitchFamily="0" charset="0"/>
            </a:endParaRPr>
          </a:p>
        </p:txBody>
      </p:sp>
      <p:sp>
        <p:nvSpPr>
          <p:cNvPr id="5" name="文本框"/>
          <p:cNvSpPr>
            <a:spLocks noGrp="1"/>
          </p:cNvSpPr>
          <p:nvPr>
            <p:ph type="dt" idx="2"/>
          </p:nvPr>
        </p:nvSpPr>
        <p:spPr>
          <a:xfrm rot="0">
            <a:off x="9334626" y="6041362"/>
            <a:ext cx="1343705" cy="365125"/>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datetime1">
              <a:rPr lang="en-US" altLang="zh-CN" sz="900">
                <a:solidFill>
                  <a:schemeClr val="tx1"/>
                </a:solidFill>
                <a:latin typeface="Century Gothic" pitchFamily="0" charset="0"/>
                <a:ea typeface="宋体" pitchFamily="0" charset="0"/>
                <a:cs typeface="Century Gothic" pitchFamily="0" charset="0"/>
              </a:rPr>
              <a:t>9/3/2024</a:t>
            </a:fld>
            <a:endParaRPr lang="zh-CN" altLang="en-US" sz="900">
              <a:solidFill>
                <a:schemeClr val="tx1"/>
              </a:solidFill>
              <a:latin typeface="Century Gothic" pitchFamily="0" charset="0"/>
              <a:ea typeface="宋体" pitchFamily="0" charset="0"/>
              <a:cs typeface="Century Gothic" pitchFamily="0" charset="0"/>
            </a:endParaRPr>
          </a:p>
        </p:txBody>
      </p:sp>
      <p:sp>
        <p:nvSpPr>
          <p:cNvPr id="6" name="文本框"/>
          <p:cNvSpPr>
            <a:spLocks noGrp="1"/>
          </p:cNvSpPr>
          <p:nvPr>
            <p:ph type="sldNum" idx="4"/>
          </p:nvPr>
        </p:nvSpPr>
        <p:spPr>
          <a:xfrm rot="0">
            <a:off x="10678331" y="5915888"/>
            <a:ext cx="1062155" cy="490599"/>
          </a:xfrm>
          <a:prstGeom prst="rect"/>
          <a:noFill/>
          <a:ln w="12700" cmpd="sng" cap="flat">
            <a:noFill/>
            <a:prstDash val="solid"/>
            <a:miter/>
          </a:ln>
        </p:spPr>
        <p:txBody>
          <a:bodyPr vert="horz" wrap="square" lIns="91440" tIns="45720" rIns="91440" bIns="10800" anchor="b" anchorCtr="0">
            <a:prstTxWarp prst="textNoShape"/>
          </a:bodyPr>
          <a:lstStyle/>
          <a:p>
            <a:pPr algn="r"/>
            <a:fld id="{CAD2D6BD-DE1B-4B5F-8B41-2702339687B9}" type="slidenum">
              <a:rPr lang="en-US" altLang="zh-CN" sz="2000" b="0" i="0" u="none" strike="noStrike" kern="1200" cap="none" spc="0" baseline="0">
                <a:solidFill>
                  <a:schemeClr val="accent1"/>
                </a:solidFill>
                <a:latin typeface="Century Gothic" pitchFamily="0" charset="0"/>
                <a:ea typeface="宋体" pitchFamily="0" charset="0"/>
                <a:cs typeface="Century Gothic" pitchFamily="0" charset="0"/>
              </a:rPr>
              <a:t>&lt;#&gt;</a:t>
            </a:fld>
            <a:endParaRPr lang="zh-CN" altLang="en-US" sz="2000">
              <a:solidFill>
                <a:schemeClr val="accent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845705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eaLnBrk="1" fontAlgn="auto" latinLnBrk="0" hangingPunct="1">
        <a:spcBef>
          <a:spcPts val="0"/>
        </a:spcBef>
        <a:buNone/>
        <a:defRPr sz="4000" b="1" kern="1200">
          <a:solidFill>
            <a:srgbClr val="FEFEFE"/>
          </a:solidFill>
          <a:latin typeface="Century Gothic" pitchFamily="0" charset="0"/>
          <a:ea typeface="宋体" pitchFamily="0" charset="0"/>
          <a:cs typeface="Century Gothic" pitchFamily="0" charset="0"/>
        </a:defRPr>
      </a:lvl1pPr>
    </p:titleStyle>
    <p:bodyStyle>
      <a:lvl1pPr marL="342900" indent="-342900" algn="l" defTabSz="914400" eaLnBrk="1" fontAlgn="auto" latinLnBrk="0" hangingPunct="1">
        <a:spcBef>
          <a:spcPct val="20000"/>
        </a:spcBef>
        <a:spcAft>
          <a:spcPts val="600"/>
        </a:spcAft>
        <a:buClr>
          <a:schemeClr val="accent1"/>
        </a:buClr>
        <a:buFont typeface="Wingdings 2" pitchFamily="0" charset="2"/>
        <a:buChar char=""/>
        <a:defRPr sz="1800" kern="1200">
          <a:solidFill>
            <a:schemeClr val="tx1"/>
          </a:solidFill>
          <a:latin typeface="Century Gothic" pitchFamily="0" charset="0"/>
          <a:ea typeface="宋体" pitchFamily="0" charset="0"/>
          <a:cs typeface="Century Gothic" pitchFamily="0" charset="0"/>
        </a:defRPr>
      </a:lvl1pPr>
      <a:lvl2pPr marL="742950" indent="-285750" algn="l" defTabSz="914400" eaLnBrk="1" fontAlgn="auto" latinLnBrk="0" hangingPunct="1">
        <a:spcBef>
          <a:spcPct val="20000"/>
        </a:spcBef>
        <a:spcAft>
          <a:spcPts val="600"/>
        </a:spcAft>
        <a:buClr>
          <a:schemeClr val="accent1"/>
        </a:buClr>
        <a:buFont typeface="Wingdings 2" pitchFamily="0" charset="2"/>
        <a:buChar char=""/>
        <a:defRPr sz="1600" kern="1200">
          <a:solidFill>
            <a:schemeClr val="tx1"/>
          </a:solidFill>
          <a:latin typeface="Century Gothic" pitchFamily="0" charset="0"/>
          <a:ea typeface="宋体" pitchFamily="0" charset="0"/>
          <a:cs typeface="Century Gothic" pitchFamily="0" charset="0"/>
        </a:defRPr>
      </a:lvl2pPr>
      <a:lvl3pPr marL="1143000" indent="-228600" algn="l" defTabSz="914400" eaLnBrk="1" fontAlgn="auto" latinLnBrk="0" hangingPunct="1">
        <a:spcBef>
          <a:spcPct val="20000"/>
        </a:spcBef>
        <a:spcAft>
          <a:spcPts val="600"/>
        </a:spcAft>
        <a:buClr>
          <a:schemeClr val="accent1"/>
        </a:buClr>
        <a:buFont typeface="Wingdings 2" pitchFamily="0" charset="2"/>
        <a:buChar char=""/>
        <a:defRPr sz="1400" kern="1200">
          <a:solidFill>
            <a:schemeClr val="tx1"/>
          </a:solidFill>
          <a:latin typeface="Century Gothic" pitchFamily="0" charset="0"/>
          <a:ea typeface="宋体" pitchFamily="0" charset="0"/>
          <a:cs typeface="Century Gothic" pitchFamily="0" charset="0"/>
        </a:defRPr>
      </a:lvl3pPr>
      <a:lvl4pPr marL="1600200" indent="-228600" algn="l" defTabSz="914400" eaLnBrk="1" fontAlgn="auto" latinLnBrk="0" hangingPunct="1">
        <a:spcBef>
          <a:spcPct val="20000"/>
        </a:spcBef>
        <a:spcAft>
          <a:spcPts val="600"/>
        </a:spcAft>
        <a:buClr>
          <a:schemeClr val="accent1"/>
        </a:buClr>
        <a:buFont typeface="Wingdings 2" pitchFamily="0" charset="2"/>
        <a:buChar char=""/>
        <a:defRPr sz="1200" kern="1200">
          <a:solidFill>
            <a:schemeClr val="tx1"/>
          </a:solidFill>
          <a:latin typeface="Century Gothic" pitchFamily="0" charset="0"/>
          <a:ea typeface="宋体" pitchFamily="0" charset="0"/>
          <a:cs typeface="Century Gothic" pitchFamily="0" charset="0"/>
        </a:defRPr>
      </a:lvl4pPr>
      <a:lvl5pPr marL="2057400" indent="-228600" algn="l" defTabSz="914400" eaLnBrk="1" fontAlgn="auto" latinLnBrk="0" hangingPunct="1">
        <a:spcBef>
          <a:spcPct val="20000"/>
        </a:spcBef>
        <a:spcAft>
          <a:spcPts val="600"/>
        </a:spcAft>
        <a:buClr>
          <a:schemeClr val="accent1"/>
        </a:buClr>
        <a:buFont typeface="Wingdings 2" pitchFamily="0" charset="2"/>
        <a:buChar char=""/>
        <a:defRPr sz="1200" kern="1200">
          <a:solidFill>
            <a:schemeClr val="tx1"/>
          </a:solidFill>
          <a:latin typeface="Century Gothic" pitchFamily="0" charset="0"/>
          <a:ea typeface="宋体" pitchFamily="0" charset="0"/>
          <a:cs typeface="Century Gothic" pitchFamily="0" charset="0"/>
        </a:defRPr>
      </a:lvl5pPr>
      <a:lvl6pPr marL="2399919" indent="-228600" algn="l" defTabSz="914400" eaLnBrk="1" fontAlgn="auto" latinLnBrk="0" hangingPunct="1">
        <a:spcBef>
          <a:spcPct val="20000"/>
        </a:spcBef>
        <a:spcAft>
          <a:spcPts val="600"/>
        </a:spcAft>
        <a:buClr>
          <a:schemeClr val="accent1"/>
        </a:buClr>
        <a:buFont typeface="Wingdings 2" pitchFamily="0" charset="2"/>
        <a:buChar char=""/>
        <a:defRPr sz="1200" kern="1200">
          <a:solidFill>
            <a:schemeClr val="tx1"/>
          </a:solidFill>
          <a:latin typeface="Century Gothic" pitchFamily="0" charset="0"/>
          <a:ea typeface="宋体" pitchFamily="0" charset="0"/>
          <a:cs typeface="Century Gothic" pitchFamily="0" charset="0"/>
        </a:defRPr>
      </a:lvl6pPr>
      <a:lvl7pPr marL="2799969" indent="-228600" algn="l" defTabSz="914400" eaLnBrk="1" fontAlgn="auto" latinLnBrk="0" hangingPunct="1">
        <a:spcBef>
          <a:spcPct val="20000"/>
        </a:spcBef>
        <a:spcAft>
          <a:spcPts val="600"/>
        </a:spcAft>
        <a:buClr>
          <a:schemeClr val="accent1"/>
        </a:buClr>
        <a:buFont typeface="Wingdings 2" pitchFamily="0" charset="2"/>
        <a:buChar char=""/>
        <a:defRPr sz="1200" kern="1200">
          <a:solidFill>
            <a:schemeClr val="tx1"/>
          </a:solidFill>
          <a:latin typeface="Century Gothic" pitchFamily="0" charset="0"/>
          <a:ea typeface="宋体" pitchFamily="0" charset="0"/>
          <a:cs typeface="Century Gothic" pitchFamily="0" charset="0"/>
        </a:defRPr>
      </a:lvl7pPr>
      <a:lvl8pPr marL="3199892" indent="-228600" algn="l" defTabSz="914400" eaLnBrk="1" fontAlgn="auto" latinLnBrk="0" hangingPunct="1">
        <a:spcBef>
          <a:spcPct val="20000"/>
        </a:spcBef>
        <a:spcAft>
          <a:spcPts val="600"/>
        </a:spcAft>
        <a:buClr>
          <a:schemeClr val="accent1"/>
        </a:buClr>
        <a:buFont typeface="Wingdings 2" pitchFamily="0" charset="2"/>
        <a:buChar char=""/>
        <a:defRPr sz="1200" kern="1200">
          <a:solidFill>
            <a:schemeClr val="tx1"/>
          </a:solidFill>
          <a:latin typeface="Century Gothic" pitchFamily="0" charset="0"/>
          <a:ea typeface="宋体" pitchFamily="0" charset="0"/>
          <a:cs typeface="Century Gothic" pitchFamily="0" charset="0"/>
        </a:defRPr>
      </a:lvl8pPr>
      <a:lvl9pPr marL="3199892" indent="-228600" algn="l" defTabSz="914400" eaLnBrk="1" fontAlgn="auto" latinLnBrk="0" hangingPunct="1">
        <a:spcBef>
          <a:spcPct val="20000"/>
        </a:spcBef>
        <a:spcAft>
          <a:spcPts val="600"/>
        </a:spcAft>
        <a:buClr>
          <a:schemeClr val="accent1"/>
        </a:buClr>
        <a:buFont typeface="Wingdings 2" pitchFamily="0" charset="2"/>
        <a:buChar char=""/>
        <a:defRPr sz="1200" kern="1200">
          <a:solidFill>
            <a:schemeClr val="tx1"/>
          </a:solidFill>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13" name="文本框"/>
          <p:cNvSpPr>
            <a:spLocks noGrp="1"/>
          </p:cNvSpPr>
          <p:nvPr>
            <p:ph type="ctrTitle"/>
          </p:nvPr>
        </p:nvSpPr>
        <p:spPr>
          <a:xfrm rot="0">
            <a:off x="1349751" y="1307635"/>
            <a:ext cx="7766935" cy="1024466"/>
          </a:xfrm>
          <a:prstGeom prst="rect"/>
          <a:noFill/>
          <a:ln w="12700" cmpd="sng" cap="flat">
            <a:noFill/>
            <a:prstDash val="solid"/>
            <a:miter/>
          </a:ln>
          <a:effectLst>
            <a:outerShdw sx="100000" sy="100000" algn="b" rotWithShape="0" blurRad="50800" dist="0" dir="14400000">
              <a:srgbClr val="000000">
                <a:alpha val="59607"/>
              </a:srgbClr>
            </a:outerShdw>
          </a:effectLst>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br>
              <a:rPr lang="zh-CN" altLang="en-US" sz="4900" b="1" i="0" u="none" strike="noStrike" kern="1200" cap="none" spc="0" baseline="0">
                <a:solidFill>
                  <a:srgbClr val="FEFEFE"/>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br>
            <a:br>
              <a:rPr lang="zh-CN" altLang="en-US" sz="4900" b="1" i="0" u="none" strike="noStrike" kern="1200" cap="none" spc="0" baseline="0">
                <a:solidFill>
                  <a:srgbClr val="FEFEFE"/>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br>
            <a:br>
              <a:rPr lang="zh-CN" altLang="en-US" sz="4900" b="1" i="0" u="none" strike="noStrike" kern="1200" cap="none" spc="0" baseline="0">
                <a:solidFill>
                  <a:srgbClr val="FEFEFE"/>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br>
            <a:br>
              <a:rPr lang="zh-CN" altLang="en-US" sz="4900" b="1" i="0" u="none" strike="noStrike" kern="1200" cap="none" spc="0" baseline="0">
                <a:solidFill>
                  <a:srgbClr val="FEFEFE"/>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br>
            <a:br>
              <a:rPr lang="zh-CN" altLang="en-US" sz="4900" b="1" i="0" u="none" strike="noStrike" kern="1200" cap="none" spc="0" baseline="0">
                <a:solidFill>
                  <a:srgbClr val="FEFEFE"/>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br>
            <a:br>
              <a:rPr lang="zh-CN" altLang="en-US" sz="4900" b="1" i="0" u="none" strike="noStrike" kern="1200" cap="none" spc="0" baseline="0">
                <a:solidFill>
                  <a:srgbClr val="FEFEFE"/>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br>
            <a:r>
              <a:rPr lang="en-US" altLang="zh-CN" sz="4800" b="1" i="0" u="none" strike="noStrike" kern="1200" cap="none" spc="0" baseline="0">
                <a:solidFill>
                  <a:srgbClr val="FEFEFE"/>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Employee Performance Analysis Using Excel</a:t>
            </a:r>
            <a:endParaRPr lang="zh-CN" altLang="en-US" sz="4900" b="1" i="0" u="none" strike="noStrike" kern="1200" cap="none" spc="0" baseline="0">
              <a:solidFill>
                <a:srgbClr val="FEFEFE"/>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14" name="文本框"/>
          <p:cNvSpPr>
            <a:spLocks noGrp="1"/>
          </p:cNvSpPr>
          <p:nvPr>
            <p:ph type="subTitle" idx="1"/>
          </p:nvPr>
        </p:nvSpPr>
        <p:spPr>
          <a:xfrm rot="0">
            <a:off x="422786" y="4601523"/>
            <a:ext cx="5673214" cy="1897683"/>
          </a:xfrm>
          <a:prstGeom prst="rect"/>
          <a:noFill/>
          <a:ln w="12700" cmpd="sng" cap="flat">
            <a:noFill/>
            <a:prstDash val="solid"/>
            <a:miter/>
          </a:ln>
          <a:effectLst>
            <a:outerShdw sx="100000" sy="100000" algn="b" rotWithShape="0" blurRad="50800" dist="0" dir="14400000">
              <a:srgbClr val="000000">
                <a:alpha val="39607"/>
              </a:srgbClr>
            </a:outerShdw>
          </a:effectLst>
        </p:spPr>
        <p:txBody>
          <a:bodyPr vert="horz" wrap="square" lIns="91440" tIns="45720" rIns="91440" bIns="45720" anchor="t" anchorCtr="0">
            <a:prstTxWarp prst="textNoShape"/>
          </a:bodyPr>
          <a:lstStyle/>
          <a:p>
            <a:pPr marL="0" indent="0" algn="l">
              <a:lnSpc>
                <a:spcPct val="100000"/>
              </a:lnSpc>
              <a:spcBef>
                <a:spcPct val="20000"/>
              </a:spcBef>
              <a:spcAft>
                <a:spcPts val="60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PRESENTED BY :A.ANITHA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ct val="20000"/>
              </a:spcBef>
              <a:spcAft>
                <a:spcPts val="60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REGISTER NO: 422200451</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ct val="20000"/>
              </a:spcBef>
              <a:spcAft>
                <a:spcPts val="60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DEPARTMENT</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B.COM (ISM)</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ct val="20000"/>
              </a:spcBef>
              <a:spcAft>
                <a:spcPts val="60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COLLEGE:THE QUAID-E-MILLETH COLLEGE MEN</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ct val="20000"/>
              </a:spcBef>
              <a:spcAft>
                <a:spcPts val="600"/>
              </a:spcAft>
              <a:buNone/>
            </a:pPr>
            <a:endParaRPr lang="zh-CN" altLang="en-US" sz="1800" b="0" i="0" u="none" strike="noStrike" kern="1200" cap="none" spc="0" baseline="0">
              <a:solidFill>
                <a:schemeClr val="tx1"/>
              </a:solidFill>
              <a:latin typeface="Century Gothic" pitchFamily="0" charset="0"/>
              <a:ea typeface="宋体" pitchFamily="0" charset="0"/>
              <a:cs typeface="Lucida Sans"/>
            </a:endParaRPr>
          </a:p>
        </p:txBody>
      </p:sp>
    </p:spTree>
    <p:extLst>
      <p:ext uri="{BB962C8B-B14F-4D97-AF65-F5344CB8AC3E}">
        <p14:creationId xmlns:p14="http://schemas.microsoft.com/office/powerpoint/2010/main" val="123882661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41" name="文本框"/>
          <p:cNvSpPr>
            <a:spLocks noGrp="1"/>
          </p:cNvSpPr>
          <p:nvPr>
            <p:ph type="title"/>
          </p:nvPr>
        </p:nvSpPr>
        <p:spPr>
          <a:xfrm rot="0">
            <a:off x="810000" y="447188"/>
            <a:ext cx="10571998" cy="970450"/>
          </a:xfrm>
          <a:prstGeom prst="rect"/>
          <a:noFill/>
          <a:ln w="12700" cmpd="sng" cap="flat">
            <a:noFill/>
            <a:prstDash val="solid"/>
            <a:miter/>
          </a:ln>
          <a:effectLst>
            <a:outerShdw sx="100000" sy="100000" algn="b" rotWithShape="0" blurRad="50800" dist="0" dir="14400000">
              <a:srgbClr val="000000">
                <a:alpha val="59607"/>
              </a:srgbClr>
            </a:outerShdw>
          </a:effectLst>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none" spc="0" baseline="0">
                <a:solidFill>
                  <a:srgbClr val="FEFEFE"/>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MODELLING APPROACH</a:t>
            </a:r>
            <a:endParaRPr lang="zh-CN" altLang="en-US" sz="4000" b="1" i="0" u="none" strike="noStrike" kern="1200" cap="none" spc="0" baseline="0">
              <a:solidFill>
                <a:srgbClr val="FEFEFE"/>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42" name="文本框"/>
          <p:cNvSpPr>
            <a:spLocks noGrp="1"/>
          </p:cNvSpPr>
          <p:nvPr>
            <p:ph type="body" idx="1"/>
          </p:nvPr>
        </p:nvSpPr>
        <p:spPr>
          <a:xfrm rot="0">
            <a:off x="677334" y="1534161"/>
            <a:ext cx="8596668" cy="4507202"/>
          </a:xfrm>
          <a:prstGeom prst="rect"/>
          <a:noFill/>
          <a:ln w="12700" cmpd="sng" cap="flat">
            <a:noFill/>
            <a:prstDash val="solid"/>
            <a:miter/>
          </a:ln>
          <a:effectLst>
            <a:outerShdw sx="100000" sy="100000" algn="b" rotWithShape="0" blurRad="50800" dist="0" dir="14400000">
              <a:srgbClr val="000000">
                <a:alpha val="39607"/>
              </a:srgbClr>
            </a:outerShdw>
          </a:effectLst>
        </p:spPr>
        <p:txBody>
          <a:bodyPr vert="horz" wrap="square" lIns="91440" tIns="45720" rIns="91440" bIns="45720" anchor="ctr" anchorCtr="0">
            <a:prstTxWarp prst="textNoShape"/>
          </a:bodyPr>
          <a:lstStyle/>
          <a:p>
            <a:pPr marL="342900" indent="-342900" algn="just">
              <a:lnSpc>
                <a:spcPct val="100000"/>
              </a:lnSpc>
              <a:spcBef>
                <a:spcPct val="20000"/>
              </a:spcBef>
              <a:spcAft>
                <a:spcPts val="600"/>
              </a:spcAft>
              <a:buClr>
                <a:schemeClr val="accent1"/>
              </a:buClr>
              <a:buFont typeface="Wingdings 2" pitchFamily="0" charset="2"/>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ct val="20000"/>
              </a:spcBef>
              <a:spcAft>
                <a:spcPts val="600"/>
              </a:spcAft>
              <a:buClr>
                <a:schemeClr val="accent1"/>
              </a:buClr>
              <a:buFont typeface="Wingdings 2" pitchFamily="0" charset="2"/>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Statistical modelling.</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ct val="20000"/>
              </a:spcBef>
              <a:spcAft>
                <a:spcPts val="600"/>
              </a:spcAft>
              <a:buClr>
                <a:schemeClr val="accent1"/>
              </a:buClr>
              <a:buFont typeface="Wingdings 2" pitchFamily="0" charset="2"/>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Modelling instruction.</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ct val="20000"/>
              </a:spcBef>
              <a:spcAft>
                <a:spcPts val="600"/>
              </a:spcAft>
              <a:buClr>
                <a:schemeClr val="accent1"/>
              </a:buClr>
              <a:buFont typeface="Wingdings 2" pitchFamily="0" charset="2"/>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Immuno-dynamics modelling.</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ct val="20000"/>
              </a:spcBef>
              <a:spcAft>
                <a:spcPts val="600"/>
              </a:spcAft>
              <a:buClr>
                <a:schemeClr val="accent1"/>
              </a:buClr>
              <a:buFont typeface="Wingdings 2" pitchFamily="0" charset="2"/>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Integrated modelling method.</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5622675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810000" y="447188"/>
            <a:ext cx="10571998" cy="970450"/>
          </a:xfrm>
          <a:prstGeom prst="rect"/>
          <a:noFill/>
          <a:ln w="12700" cmpd="sng" cap="flat">
            <a:noFill/>
            <a:prstDash val="solid"/>
            <a:miter/>
          </a:ln>
          <a:effectLst>
            <a:outerShdw sx="100000" sy="100000" algn="b" rotWithShape="0" blurRad="50800" dist="0" dir="14400000">
              <a:srgbClr val="000000">
                <a:alpha val="59607"/>
              </a:srgbClr>
            </a:outerShdw>
          </a:effectLst>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none" spc="0" baseline="0">
                <a:solidFill>
                  <a:srgbClr val="FEFEFE"/>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RESULT AND DISCUSSION</a:t>
            </a:r>
            <a:endParaRPr lang="zh-CN" altLang="en-US" sz="4000" b="1" i="0" u="none" strike="noStrike" kern="1200" cap="none" spc="0" baseline="0">
              <a:solidFill>
                <a:srgbClr val="FEFEFE"/>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44" name="文本框"/>
          <p:cNvSpPr>
            <a:spLocks noGrp="1"/>
          </p:cNvSpPr>
          <p:nvPr>
            <p:ph type="body" idx="1"/>
          </p:nvPr>
        </p:nvSpPr>
        <p:spPr>
          <a:xfrm rot="0">
            <a:off x="677334" y="1422401"/>
            <a:ext cx="8596668" cy="4618962"/>
          </a:xfrm>
          <a:prstGeom prst="rect"/>
          <a:noFill/>
          <a:ln w="12700" cmpd="sng" cap="flat">
            <a:noFill/>
            <a:prstDash val="solid"/>
            <a:miter/>
          </a:ln>
          <a:effectLst>
            <a:outerShdw sx="100000" sy="100000" algn="b" rotWithShape="0" blurRad="50800" dist="0" dir="14400000">
              <a:srgbClr val="000000">
                <a:alpha val="39607"/>
              </a:srgbClr>
            </a:outerShdw>
          </a:effectLst>
        </p:spPr>
        <p:txBody>
          <a:bodyPr vert="horz" wrap="square" lIns="91440" tIns="45720" rIns="91440" bIns="45720" anchor="ctr" anchorCtr="0">
            <a:prstTxWarp prst="textNoShape"/>
          </a:bodyPr>
          <a:lstStyle/>
          <a:p>
            <a:pPr marL="0" indent="0" algn="just">
              <a:lnSpc>
                <a:spcPct val="80000"/>
              </a:lnSpc>
              <a:spcBef>
                <a:spcPct val="20000"/>
              </a:spcBef>
              <a:spcAft>
                <a:spcPts val="600"/>
              </a:spcAft>
              <a:buNone/>
            </a:pPr>
            <a:endParaRPr lang="en-US" altLang="zh-CN" sz="26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80000"/>
              </a:lnSpc>
              <a:spcBef>
                <a:spcPct val="20000"/>
              </a:spcBef>
              <a:spcAft>
                <a:spcPts val="600"/>
              </a:spcAft>
              <a:buClr>
                <a:schemeClr val="accent1"/>
              </a:buClr>
              <a:buFont typeface="Wingdings 2" pitchFamily="0" charset="2"/>
              <a:buChar char=""/>
            </a:pPr>
            <a:r>
              <a:rPr lang="en-US" altLang="zh-CN" sz="2600" b="0" i="0" u="none" strike="noStrike" kern="1200" cap="none" spc="0" baseline="0">
                <a:solidFill>
                  <a:schemeClr val="tx1"/>
                </a:solidFill>
                <a:latin typeface="Times New Roman" pitchFamily="18" charset="0"/>
                <a:ea typeface="宋体" pitchFamily="0" charset="0"/>
                <a:cs typeface="Times New Roman"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endParaRPr lang="en-US" altLang="zh-CN" sz="26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80000"/>
              </a:lnSpc>
              <a:spcBef>
                <a:spcPct val="20000"/>
              </a:spcBef>
              <a:spcAft>
                <a:spcPts val="600"/>
              </a:spcAft>
              <a:buClr>
                <a:schemeClr val="accent1"/>
              </a:buClr>
              <a:buFont typeface="Wingdings 2" pitchFamily="0" charset="2"/>
              <a:buChar char=""/>
            </a:pPr>
            <a:r>
              <a:rPr lang="en-US" altLang="zh-CN" sz="2600" b="0" i="0" u="none" strike="noStrike" kern="1200" cap="none" spc="0" baseline="0">
                <a:solidFill>
                  <a:schemeClr val="tx1"/>
                </a:solidFill>
                <a:latin typeface="Times New Roman" pitchFamily="18" charset="0"/>
                <a:ea typeface="宋体" pitchFamily="0" charset="0"/>
                <a:cs typeface="Times New Roman" pitchFamily="18" charset="0"/>
              </a:rPr>
              <a:t>Before publishing or creating a poster, you can run the result and discussion section by committee members and your chair to make sure they are congruent with your research purpose, objectives, hypothesis, and methods.</a:t>
            </a:r>
            <a:endParaRPr lang="zh-CN" altLang="en-US" sz="26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4219912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45" name="文本框"/>
          <p:cNvSpPr>
            <a:spLocks noGrp="1"/>
          </p:cNvSpPr>
          <p:nvPr>
            <p:ph type="title"/>
          </p:nvPr>
        </p:nvSpPr>
        <p:spPr>
          <a:xfrm rot="0">
            <a:off x="810000" y="447188"/>
            <a:ext cx="10571998" cy="970450"/>
          </a:xfrm>
          <a:prstGeom prst="rect"/>
          <a:noFill/>
          <a:ln w="12700" cmpd="sng" cap="flat">
            <a:noFill/>
            <a:prstDash val="solid"/>
            <a:miter/>
          </a:ln>
          <a:effectLst>
            <a:outerShdw sx="100000" sy="100000" algn="b" rotWithShape="0" blurRad="50800" dist="0" dir="14400000">
              <a:srgbClr val="000000">
                <a:alpha val="59607"/>
              </a:srgbClr>
            </a:outerShdw>
          </a:effectLst>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none" spc="0" baseline="0">
                <a:solidFill>
                  <a:srgbClr val="FEFEFE"/>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CONCLUSION</a:t>
            </a:r>
            <a:endParaRPr lang="zh-CN" altLang="en-US" sz="4000" b="1" i="0" u="none" strike="noStrike" kern="1200" cap="none" spc="0" baseline="0">
              <a:solidFill>
                <a:srgbClr val="FEFEFE"/>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46" name="文本框"/>
          <p:cNvSpPr>
            <a:spLocks noGrp="1"/>
          </p:cNvSpPr>
          <p:nvPr>
            <p:ph type="body" idx="1"/>
          </p:nvPr>
        </p:nvSpPr>
        <p:spPr>
          <a:xfrm rot="0">
            <a:off x="677334" y="1249681"/>
            <a:ext cx="8596668" cy="4791682"/>
          </a:xfrm>
          <a:prstGeom prst="rect"/>
          <a:noFill/>
          <a:ln w="12700" cmpd="sng" cap="flat">
            <a:noFill/>
            <a:prstDash val="solid"/>
            <a:miter/>
          </a:ln>
          <a:effectLst>
            <a:outerShdw sx="100000" sy="100000" algn="b" rotWithShape="0" blurRad="50800" dist="0" dir="14400000">
              <a:srgbClr val="000000">
                <a:alpha val="39607"/>
              </a:srgbClr>
            </a:outerShdw>
          </a:effectLst>
        </p:spPr>
        <p:txBody>
          <a:bodyPr vert="horz" wrap="square" lIns="91440" tIns="45720" rIns="91440" bIns="45720" anchor="ctr" anchorCtr="0">
            <a:prstTxWarp prst="textNoShape"/>
          </a:bodyPr>
          <a:lstStyle/>
          <a:p>
            <a:pPr marL="342900" indent="-342900" algn="just">
              <a:lnSpc>
                <a:spcPct val="100000"/>
              </a:lnSpc>
              <a:spcBef>
                <a:spcPct val="20000"/>
              </a:spcBef>
              <a:spcAft>
                <a:spcPts val="600"/>
              </a:spcAft>
              <a:buClr>
                <a:schemeClr val="accent1"/>
              </a:buClr>
              <a:buFont typeface="Wingdings 2" pitchFamily="0" charset="2"/>
              <a:buChar char=""/>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8759833"/>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2734079" y="2661920"/>
            <a:ext cx="6723842" cy="1534160"/>
          </a:xfrm>
          <a:prstGeom prst="rect"/>
          <a:noFill/>
          <a:ln w="12700" cmpd="sng" cap="flat">
            <a:noFill/>
            <a:prstDash val="solid"/>
            <a:miter/>
          </a:ln>
          <a:effectLst>
            <a:outerShdw sx="100000" sy="100000" algn="b" rotWithShape="0" blurRad="50800" dist="0" dir="14400000">
              <a:srgbClr val="000000">
                <a:alpha val="59607"/>
              </a:srgbClr>
            </a:outerShdw>
          </a:effectLst>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6600" b="1" i="0" u="none" strike="noStrike" kern="1200" cap="none" spc="0" baseline="0">
                <a:solidFill>
                  <a:srgbClr val="FEFEFE"/>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THANK YOU</a:t>
            </a:r>
            <a:endParaRPr lang="zh-CN" altLang="en-US" sz="6600" b="1" i="0" u="none" strike="noStrike" kern="1200" cap="none" spc="0" baseline="0">
              <a:solidFill>
                <a:srgbClr val="FEFEFE"/>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4084474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20" name="文本框"/>
          <p:cNvSpPr>
            <a:spLocks noGrp="1"/>
          </p:cNvSpPr>
          <p:nvPr>
            <p:ph type="body" idx="1"/>
          </p:nvPr>
        </p:nvSpPr>
        <p:spPr>
          <a:xfrm rot="0">
            <a:off x="1259841" y="2899439"/>
            <a:ext cx="8770154" cy="1570961"/>
          </a:xfrm>
          <a:prstGeom prst="rect"/>
          <a:noFill/>
          <a:ln w="12700" cmpd="sng" cap="flat">
            <a:noFill/>
            <a:prstDash val="solid"/>
            <a:miter/>
          </a:ln>
          <a:effectLst>
            <a:outerShdw sx="100000" sy="100000" algn="b" rotWithShape="0" blurRad="50800" dist="0" dir="14400000">
              <a:srgbClr val="000000">
                <a:alpha val="39607"/>
              </a:srgbClr>
            </a:outerShdw>
          </a:effectLst>
        </p:spPr>
        <p:txBody>
          <a:bodyPr vert="horz" wrap="square" lIns="91440" tIns="45720" rIns="91440" bIns="45720" anchor="ctr" anchorCtr="0">
            <a:prstTxWarp prst="textNoShape"/>
          </a:bodyPr>
          <a:lstStyle/>
          <a:p>
            <a:pPr marL="0" indent="0" algn="ctr">
              <a:lnSpc>
                <a:spcPct val="100000"/>
              </a:lnSpc>
              <a:spcBef>
                <a:spcPct val="20000"/>
              </a:spcBef>
              <a:spcAft>
                <a:spcPts val="600"/>
              </a:spcAft>
              <a:buNone/>
            </a:pPr>
            <a:r>
              <a:rPr lang="en-US" altLang="zh-CN" sz="32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EMPLOYEE PERFORMANCE ANALYSIS</a:t>
            </a:r>
            <a:endParaRPr lang="zh-CN" altLang="en-US" sz="32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4177360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27" name="文本框"/>
          <p:cNvSpPr>
            <a:spLocks noGrp="1"/>
          </p:cNvSpPr>
          <p:nvPr>
            <p:ph type="title"/>
          </p:nvPr>
        </p:nvSpPr>
        <p:spPr>
          <a:xfrm rot="0">
            <a:off x="810000" y="447188"/>
            <a:ext cx="10571998" cy="970450"/>
          </a:xfrm>
          <a:prstGeom prst="rect"/>
          <a:noFill/>
          <a:ln w="12700" cmpd="sng" cap="flat">
            <a:noFill/>
            <a:prstDash val="solid"/>
            <a:miter/>
          </a:ln>
          <a:effectLst>
            <a:outerShdw sx="100000" sy="100000" algn="b" rotWithShape="0" blurRad="50800" dist="0" dir="14400000">
              <a:srgbClr val="000000">
                <a:alpha val="59607"/>
              </a:srgbClr>
            </a:outerShdw>
          </a:effectLst>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5900" b="1" i="0" u="none" strike="noStrike" kern="1200" cap="none" spc="0" baseline="0">
                <a:solidFill>
                  <a:srgbClr val="FEFEFE"/>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AGENDA</a:t>
            </a:r>
            <a:endParaRPr lang="zh-CN" altLang="en-US" sz="5900" b="1" i="0" u="none" strike="noStrike" kern="1200" cap="none" spc="0" baseline="0">
              <a:solidFill>
                <a:srgbClr val="FEFEFE"/>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28" name="文本框"/>
          <p:cNvSpPr>
            <a:spLocks noGrp="1"/>
          </p:cNvSpPr>
          <p:nvPr>
            <p:ph type="body" idx="1"/>
          </p:nvPr>
        </p:nvSpPr>
        <p:spPr>
          <a:xfrm rot="0">
            <a:off x="677334" y="2611120"/>
            <a:ext cx="8596668" cy="3430242"/>
          </a:xfrm>
          <a:prstGeom prst="rect"/>
          <a:noFill/>
          <a:ln w="12700" cmpd="sng" cap="flat">
            <a:noFill/>
            <a:prstDash val="solid"/>
            <a:miter/>
          </a:ln>
          <a:effectLst>
            <a:outerShdw sx="100000" sy="100000" algn="b" rotWithShape="0" blurRad="50800" dist="0" dir="14400000">
              <a:srgbClr val="000000">
                <a:alpha val="39607"/>
              </a:srgbClr>
            </a:outerShdw>
          </a:effectLst>
        </p:spPr>
        <p:txBody>
          <a:bodyPr vert="horz" wrap="square" lIns="91440" tIns="45720" rIns="91440" bIns="45720" anchor="ctr" anchorCtr="0">
            <a:prstTxWarp prst="textNoShape"/>
          </a:bodyPr>
          <a:lstStyle/>
          <a:p>
            <a:pPr marL="342900" indent="-342900" algn="l">
              <a:lnSpc>
                <a:spcPct val="100000"/>
              </a:lnSpc>
              <a:spcBef>
                <a:spcPct val="20000"/>
              </a:spcBef>
              <a:spcAft>
                <a:spcPts val="600"/>
              </a:spcAft>
              <a:buClr>
                <a:schemeClr val="accent1"/>
              </a:buClr>
              <a:buFont typeface="Wingdings 2" pitchFamily="0" charset="2"/>
              <a:buChar char=""/>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Problem Statement</a:t>
            </a:r>
            <a:endParaRPr lang="en-US" altLang="zh-CN" sz="1800" b="1"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ct val="20000"/>
              </a:spcBef>
              <a:spcAft>
                <a:spcPts val="600"/>
              </a:spcAft>
              <a:buClr>
                <a:schemeClr val="accent1"/>
              </a:buClr>
              <a:buFont typeface="Wingdings 2" pitchFamily="0" charset="2"/>
              <a:buChar char=""/>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Project Overview</a:t>
            </a:r>
            <a:endParaRPr lang="en-US" altLang="zh-CN" sz="1800" b="1"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ct val="20000"/>
              </a:spcBef>
              <a:spcAft>
                <a:spcPts val="600"/>
              </a:spcAft>
              <a:buClr>
                <a:schemeClr val="accent1"/>
              </a:buClr>
              <a:buFont typeface="Wingdings 2" pitchFamily="0" charset="2"/>
              <a:buChar char=""/>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End User</a:t>
            </a:r>
            <a:endParaRPr lang="en-US" altLang="zh-CN" sz="1800" b="1"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ct val="20000"/>
              </a:spcBef>
              <a:spcAft>
                <a:spcPts val="600"/>
              </a:spcAft>
              <a:buClr>
                <a:schemeClr val="accent1"/>
              </a:buClr>
              <a:buFont typeface="Wingdings 2" pitchFamily="0" charset="2"/>
              <a:buChar char=""/>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Our Solution and Proposition</a:t>
            </a:r>
            <a:endParaRPr lang="en-US" altLang="zh-CN" sz="1800" b="1"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ct val="20000"/>
              </a:spcBef>
              <a:spcAft>
                <a:spcPts val="600"/>
              </a:spcAft>
              <a:buClr>
                <a:schemeClr val="accent1"/>
              </a:buClr>
              <a:buFont typeface="Wingdings 2" pitchFamily="0" charset="2"/>
              <a:buChar char=""/>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Dataset Description</a:t>
            </a:r>
            <a:endParaRPr lang="en-US" altLang="zh-CN" sz="1800" b="1"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ct val="20000"/>
              </a:spcBef>
              <a:spcAft>
                <a:spcPts val="600"/>
              </a:spcAft>
              <a:buClr>
                <a:schemeClr val="accent1"/>
              </a:buClr>
              <a:buFont typeface="Wingdings 2" pitchFamily="0" charset="2"/>
              <a:buChar char=""/>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Modelling Approach</a:t>
            </a:r>
            <a:endParaRPr lang="en-US" altLang="zh-CN" sz="1800" b="1"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ct val="20000"/>
              </a:spcBef>
              <a:spcAft>
                <a:spcPts val="600"/>
              </a:spcAft>
              <a:buClr>
                <a:schemeClr val="accent1"/>
              </a:buClr>
              <a:buFont typeface="Wingdings 2" pitchFamily="0" charset="2"/>
              <a:buChar char=""/>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Result and Discussion</a:t>
            </a:r>
            <a:endParaRPr lang="en-US" altLang="zh-CN" sz="1800" b="1"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ct val="20000"/>
              </a:spcBef>
              <a:spcAft>
                <a:spcPts val="600"/>
              </a:spcAft>
              <a:buClr>
                <a:schemeClr val="accent1"/>
              </a:buClr>
              <a:buFont typeface="Wingdings 2" pitchFamily="0" charset="2"/>
              <a:buChar char=""/>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Conclusion</a:t>
            </a:r>
            <a:endParaRPr lang="zh-CN" altLang="en-US" sz="1800" b="1"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7156503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29" name="文本框"/>
          <p:cNvSpPr>
            <a:spLocks noGrp="1"/>
          </p:cNvSpPr>
          <p:nvPr>
            <p:ph type="title"/>
          </p:nvPr>
        </p:nvSpPr>
        <p:spPr>
          <a:xfrm rot="0">
            <a:off x="810000" y="447188"/>
            <a:ext cx="10571998" cy="970450"/>
          </a:xfrm>
          <a:prstGeom prst="rect"/>
          <a:noFill/>
          <a:ln w="12700" cmpd="sng" cap="flat">
            <a:noFill/>
            <a:prstDash val="solid"/>
            <a:miter/>
          </a:ln>
          <a:effectLst>
            <a:outerShdw sx="100000" sy="100000" algn="b" rotWithShape="0" blurRad="50800" dist="0" dir="14400000">
              <a:srgbClr val="000000">
                <a:alpha val="59607"/>
              </a:srgbClr>
            </a:outerShdw>
          </a:effectLst>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none" spc="0" baseline="0">
                <a:solidFill>
                  <a:srgbClr val="FEFEFE"/>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PROJECT STATEMENT</a:t>
            </a:r>
            <a:endParaRPr lang="zh-CN" altLang="en-US" sz="4000" b="1" i="0" u="none" strike="noStrike" kern="1200" cap="none" spc="0" baseline="0">
              <a:solidFill>
                <a:srgbClr val="FEFEFE"/>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30" name="文本框"/>
          <p:cNvSpPr>
            <a:spLocks noGrp="1"/>
          </p:cNvSpPr>
          <p:nvPr>
            <p:ph type="body" idx="1"/>
          </p:nvPr>
        </p:nvSpPr>
        <p:spPr>
          <a:xfrm rot="0">
            <a:off x="677334" y="1442721"/>
            <a:ext cx="8596668" cy="4598642"/>
          </a:xfrm>
          <a:prstGeom prst="rect"/>
          <a:noFill/>
          <a:ln w="12700" cmpd="sng" cap="flat">
            <a:noFill/>
            <a:prstDash val="solid"/>
            <a:miter/>
          </a:ln>
          <a:effectLst>
            <a:outerShdw sx="100000" sy="100000" algn="b" rotWithShape="0" blurRad="50800" dist="0" dir="14400000">
              <a:srgbClr val="000000">
                <a:alpha val="39607"/>
              </a:srgbClr>
            </a:outerShdw>
          </a:effectLst>
        </p:spPr>
        <p:txBody>
          <a:bodyPr vert="horz" wrap="square" lIns="91440" tIns="45720" rIns="91440" bIns="45720" anchor="ctr" anchorCtr="0">
            <a:prstTxWarp prst="textNoShape"/>
          </a:bodyPr>
          <a:lstStyle/>
          <a:p>
            <a:pPr marL="342900" indent="-342900" algn="just">
              <a:lnSpc>
                <a:spcPct val="100000"/>
              </a:lnSpc>
              <a:spcBef>
                <a:spcPct val="20000"/>
              </a:spcBef>
              <a:spcAft>
                <a:spcPts val="600"/>
              </a:spcAft>
              <a:buClr>
                <a:schemeClr val="accent1"/>
              </a:buClr>
              <a:buFont typeface="Wingdings 2" pitchFamily="0" charset="2"/>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performance is often inconsistent, leading  to reduced productivity and missed goals. This can be due to factors like unclear expectations, lack of training, or ineffective communication.</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ct val="20000"/>
              </a:spcBef>
              <a:spcAft>
                <a:spcPts val="600"/>
              </a:spcAft>
              <a:buClr>
                <a:schemeClr val="accent1"/>
              </a:buClr>
              <a:buFont typeface="Wingdings 2" pitchFamily="0" charset="2"/>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Employees may be dissatisfied with their roles or the company, leading to turnover. Employees may not be developing their skills or advancing in their careers.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ct val="20000"/>
              </a:spcBef>
              <a:spcAft>
                <a:spcPts val="600"/>
              </a:spcAft>
              <a:buClr>
                <a:schemeClr val="accent1"/>
              </a:buClr>
              <a:buFont typeface="Wingdings 2" pitchFamily="0" charset="2"/>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The organisation may not be achieving its goals due to inadequate employee performance.  </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3877092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31" name="文本框"/>
          <p:cNvSpPr>
            <a:spLocks noGrp="1"/>
          </p:cNvSpPr>
          <p:nvPr>
            <p:ph type="title"/>
          </p:nvPr>
        </p:nvSpPr>
        <p:spPr>
          <a:xfrm rot="0">
            <a:off x="810000" y="447188"/>
            <a:ext cx="10571998" cy="970450"/>
          </a:xfrm>
          <a:prstGeom prst="rect"/>
          <a:noFill/>
          <a:ln w="12700" cmpd="sng" cap="flat">
            <a:noFill/>
            <a:prstDash val="solid"/>
            <a:miter/>
          </a:ln>
          <a:effectLst>
            <a:outerShdw sx="100000" sy="100000" algn="b" rotWithShape="0" blurRad="50800" dist="0" dir="14400000">
              <a:srgbClr val="000000">
                <a:alpha val="59607"/>
              </a:srgbClr>
            </a:outerShdw>
          </a:effectLst>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none" spc="0" baseline="0">
                <a:solidFill>
                  <a:srgbClr val="FEFEFE"/>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PROJECT OVERVIEW </a:t>
            </a:r>
            <a:endParaRPr lang="zh-CN" altLang="en-US" sz="4000" b="1" i="0" u="none" strike="noStrike" kern="1200" cap="none" spc="0" baseline="0">
              <a:solidFill>
                <a:srgbClr val="FEFEFE"/>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32" name="文本框"/>
          <p:cNvSpPr>
            <a:spLocks noGrp="1"/>
          </p:cNvSpPr>
          <p:nvPr>
            <p:ph type="body" idx="1"/>
          </p:nvPr>
        </p:nvSpPr>
        <p:spPr>
          <a:xfrm rot="0">
            <a:off x="677334" y="1645921"/>
            <a:ext cx="8596668" cy="4395441"/>
          </a:xfrm>
          <a:prstGeom prst="rect"/>
          <a:noFill/>
          <a:ln w="12700" cmpd="sng" cap="flat">
            <a:noFill/>
            <a:prstDash val="solid"/>
            <a:miter/>
          </a:ln>
          <a:effectLst>
            <a:outerShdw sx="100000" sy="100000" algn="b" rotWithShape="0" blurRad="50800" dist="0" dir="14400000">
              <a:srgbClr val="000000">
                <a:alpha val="39607"/>
              </a:srgbClr>
            </a:outerShdw>
          </a:effectLst>
        </p:spPr>
        <p:txBody>
          <a:bodyPr vert="horz" wrap="square" lIns="91440" tIns="45720" rIns="91440" bIns="45720" anchor="ctr" anchorCtr="0">
            <a:prstTxWarp prst="textNoShape"/>
          </a:bodyPr>
          <a:lstStyle/>
          <a:p>
            <a:pPr marL="342900" indent="-342900" algn="just">
              <a:lnSpc>
                <a:spcPct val="90000"/>
              </a:lnSpc>
              <a:spcBef>
                <a:spcPct val="20000"/>
              </a:spcBef>
              <a:spcAft>
                <a:spcPts val="600"/>
              </a:spcAft>
              <a:buClr>
                <a:schemeClr val="accent1"/>
              </a:buClr>
              <a:buFont typeface="Wingdings 2" pitchFamily="0" charset="2"/>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performance analysis involves evaluating various metrics such as productivity, efficiency, and output quality to assess individual and team performance.</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90000"/>
              </a:lnSpc>
              <a:spcBef>
                <a:spcPct val="20000"/>
              </a:spcBef>
              <a:spcAft>
                <a:spcPts val="600"/>
              </a:spcAft>
              <a:buClr>
                <a:schemeClr val="accent1"/>
              </a:buClr>
              <a:buFont typeface="Wingdings 2" pitchFamily="0" charset="2"/>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By leveraging data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analysis,organisation</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can identify top performers, areas for improvement, and potential training needs.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90000"/>
              </a:lnSpc>
              <a:spcBef>
                <a:spcPct val="20000"/>
              </a:spcBef>
              <a:spcAft>
                <a:spcPts val="600"/>
              </a:spcAft>
              <a:buClr>
                <a:schemeClr val="accent1"/>
              </a:buClr>
              <a:buFont typeface="Wingdings 2" pitchFamily="0" charset="2"/>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An employee data sheet is a paperwork form used by business to store information on employee such as their duties, contact information, and performance records.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90000"/>
              </a:lnSpc>
              <a:spcBef>
                <a:spcPct val="20000"/>
              </a:spcBef>
              <a:spcAft>
                <a:spcPts val="600"/>
              </a:spcAft>
              <a:buClr>
                <a:schemeClr val="accent1"/>
              </a:buClr>
              <a:buFont typeface="Wingdings 2" pitchFamily="0" charset="2"/>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Use this employee data sheet to gather contact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details,notify</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employees of a new position, or keep track of performance in your company.</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5823540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33" name="文本框"/>
          <p:cNvSpPr>
            <a:spLocks noGrp="1"/>
          </p:cNvSpPr>
          <p:nvPr>
            <p:ph type="title"/>
          </p:nvPr>
        </p:nvSpPr>
        <p:spPr>
          <a:xfrm rot="0">
            <a:off x="810000" y="447188"/>
            <a:ext cx="10571998" cy="970450"/>
          </a:xfrm>
          <a:prstGeom prst="rect"/>
          <a:noFill/>
          <a:ln w="12700" cmpd="sng" cap="flat">
            <a:noFill/>
            <a:prstDash val="solid"/>
            <a:miter/>
          </a:ln>
          <a:effectLst>
            <a:outerShdw sx="100000" sy="100000" algn="b" rotWithShape="0" blurRad="50800" dist="0" dir="14400000">
              <a:srgbClr val="000000">
                <a:alpha val="59607"/>
              </a:srgbClr>
            </a:outerShdw>
          </a:effectLst>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none" spc="0" baseline="0">
                <a:solidFill>
                  <a:srgbClr val="FEFEFE"/>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END USERS </a:t>
            </a:r>
            <a:endParaRPr lang="zh-CN" altLang="en-US" sz="4000" b="1" i="0" u="none" strike="noStrike" kern="1200" cap="none" spc="0" baseline="0">
              <a:solidFill>
                <a:srgbClr val="FEFEFE"/>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34" name="文本框"/>
          <p:cNvSpPr>
            <a:spLocks noGrp="1"/>
          </p:cNvSpPr>
          <p:nvPr>
            <p:ph type="body" idx="1"/>
          </p:nvPr>
        </p:nvSpPr>
        <p:spPr>
          <a:xfrm rot="0">
            <a:off x="677334" y="1564641"/>
            <a:ext cx="8596668" cy="4476722"/>
          </a:xfrm>
          <a:prstGeom prst="rect"/>
          <a:noFill/>
          <a:ln w="12700" cmpd="sng" cap="flat">
            <a:noFill/>
            <a:prstDash val="solid"/>
            <a:miter/>
          </a:ln>
          <a:effectLst>
            <a:outerShdw sx="100000" sy="100000" algn="b" rotWithShape="0" blurRad="50800" dist="0" dir="14400000">
              <a:srgbClr val="000000">
                <a:alpha val="39607"/>
              </a:srgbClr>
            </a:outerShdw>
          </a:effectLst>
        </p:spPr>
        <p:txBody>
          <a:bodyPr vert="horz" wrap="square" lIns="91440" tIns="45720" rIns="91440" bIns="45720" anchor="ctr" anchorCtr="0">
            <a:prstTxWarp prst="textNoShape"/>
          </a:bodyPr>
          <a:lstStyle/>
          <a:p>
            <a:pPr marL="342900" indent="-342900" algn="just">
              <a:lnSpc>
                <a:spcPct val="100000"/>
              </a:lnSpc>
              <a:spcBef>
                <a:spcPct val="20000"/>
              </a:spcBef>
              <a:spcAft>
                <a:spcPts val="600"/>
              </a:spcAft>
              <a:buClr>
                <a:schemeClr val="accent1"/>
              </a:buClr>
              <a:buFont typeface="Wingdings 2" pitchFamily="0" charset="2"/>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Human resources professionals use performance analysis to design and implement training programs, compensation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strategies,and</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performance management system.</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ct val="20000"/>
              </a:spcBef>
              <a:spcAft>
                <a:spcPts val="600"/>
              </a:spcAft>
              <a:buClr>
                <a:schemeClr val="accent1"/>
              </a:buClr>
              <a:buFont typeface="Wingdings 2" pitchFamily="0" charset="2"/>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Managers use performance analysis to provide feedback to employees, identify development needs, and make informed decisions about promotions and salary adjustment.</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ct val="20000"/>
              </a:spcBef>
              <a:spcAft>
                <a:spcPts val="600"/>
              </a:spcAft>
              <a:buClr>
                <a:schemeClr val="accent1"/>
              </a:buClr>
              <a:buFont typeface="Wingdings 2" pitchFamily="0" charset="2"/>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Employees benefit  from performance analysis by receiving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feedback,identifying</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areas from improvement, and setting goals for professional growth.   </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2294088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35" name="文本框"/>
          <p:cNvSpPr>
            <a:spLocks noGrp="1"/>
          </p:cNvSpPr>
          <p:nvPr>
            <p:ph type="title"/>
          </p:nvPr>
        </p:nvSpPr>
        <p:spPr>
          <a:xfrm rot="0">
            <a:off x="810000" y="447188"/>
            <a:ext cx="10571998" cy="970450"/>
          </a:xfrm>
          <a:prstGeom prst="rect"/>
          <a:noFill/>
          <a:ln w="12700" cmpd="sng" cap="flat">
            <a:noFill/>
            <a:prstDash val="solid"/>
            <a:miter/>
          </a:ln>
          <a:effectLst>
            <a:outerShdw sx="100000" sy="100000" algn="b" rotWithShape="0" blurRad="50800" dist="0" dir="14400000">
              <a:srgbClr val="000000">
                <a:alpha val="59607"/>
              </a:srgbClr>
            </a:outerShdw>
          </a:effectLst>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none" spc="0" baseline="0">
                <a:solidFill>
                  <a:srgbClr val="FEFEFE"/>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OUR SOLUTION AND PROPOSITION </a:t>
            </a:r>
            <a:endParaRPr lang="zh-CN" altLang="en-US" sz="4000" b="1" i="0" u="none" strike="noStrike" kern="1200" cap="none" spc="0" baseline="0">
              <a:solidFill>
                <a:srgbClr val="FEFEFE"/>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36" name="文本框"/>
          <p:cNvSpPr>
            <a:spLocks noGrp="1"/>
          </p:cNvSpPr>
          <p:nvPr>
            <p:ph type="body" idx="1"/>
          </p:nvPr>
        </p:nvSpPr>
        <p:spPr>
          <a:xfrm rot="0">
            <a:off x="677334" y="1595121"/>
            <a:ext cx="8596668" cy="4446242"/>
          </a:xfrm>
          <a:prstGeom prst="rect"/>
          <a:noFill/>
          <a:ln w="12700" cmpd="sng" cap="flat">
            <a:noFill/>
            <a:prstDash val="solid"/>
            <a:miter/>
          </a:ln>
          <a:effectLst>
            <a:outerShdw sx="100000" sy="100000" algn="b" rotWithShape="0" blurRad="50800" dist="0" dir="14400000">
              <a:srgbClr val="000000">
                <a:alpha val="39607"/>
              </a:srgbClr>
            </a:outerShdw>
          </a:effectLst>
        </p:spPr>
        <p:txBody>
          <a:bodyPr vert="horz" wrap="square" lIns="91440" tIns="45720" rIns="91440" bIns="45720" anchor="ctr" anchorCtr="0">
            <a:prstTxWarp prst="textNoShape"/>
          </a:bodyPr>
          <a:lstStyle/>
          <a:p>
            <a:pPr marL="342900" indent="-342900" algn="just">
              <a:lnSpc>
                <a:spcPct val="100000"/>
              </a:lnSpc>
              <a:spcBef>
                <a:spcPct val="20000"/>
              </a:spcBef>
              <a:spcAft>
                <a:spcPts val="600"/>
              </a:spcAft>
              <a:buClr>
                <a:schemeClr val="accent1"/>
              </a:buClr>
              <a:buFont typeface="Wingdings 2" pitchFamily="0" charset="2"/>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performance analysis is critical for organisation success. It allows organisation to identify areas of improvement optimize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talent,and</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drive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growth.Our</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solution provides a comprehensive and data-driven approach to performance evaluation.</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ct val="20000"/>
              </a:spcBef>
              <a:spcAft>
                <a:spcPts val="600"/>
              </a:spcAft>
              <a:buClr>
                <a:schemeClr val="accent1"/>
              </a:buClr>
              <a:buFont typeface="Wingdings 2" pitchFamily="0" charset="2"/>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Reward like salary, stock options and bonuses. Employment benefits like paid time off, health insurance, retirement funds, parental leave and company-sponsored holidays.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ct val="20000"/>
              </a:spcBef>
              <a:spcAft>
                <a:spcPts val="600"/>
              </a:spcAft>
              <a:buClr>
                <a:schemeClr val="accent1"/>
              </a:buClr>
              <a:buFont typeface="Wingdings 2" pitchFamily="0" charset="2"/>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EVPs: financial rewards like salary.</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ct val="20000"/>
              </a:spcBef>
              <a:spcAft>
                <a:spcPts val="600"/>
              </a:spcAft>
              <a:buClr>
                <a:schemeClr val="accent1"/>
              </a:buClr>
              <a:buFont typeface="Wingdings 2" pitchFamily="0" charset="2"/>
              <a:buChar char=""/>
            </a:pPr>
            <a:endParaRPr lang="zh-CN" altLang="en-US" sz="1800" b="0" i="0" u="none" strike="noStrike" kern="1200" cap="none" spc="0" baseline="0">
              <a:solidFill>
                <a:schemeClr val="tx1"/>
              </a:solidFill>
              <a:latin typeface="Century Gothic" pitchFamily="0" charset="0"/>
              <a:ea typeface="宋体" pitchFamily="0" charset="0"/>
              <a:cs typeface="Lucida Sans"/>
            </a:endParaRPr>
          </a:p>
        </p:txBody>
      </p:sp>
    </p:spTree>
    <p:extLst>
      <p:ext uri="{BB962C8B-B14F-4D97-AF65-F5344CB8AC3E}">
        <p14:creationId xmlns:p14="http://schemas.microsoft.com/office/powerpoint/2010/main" val="945671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37" name="文本框"/>
          <p:cNvSpPr>
            <a:spLocks noGrp="1"/>
          </p:cNvSpPr>
          <p:nvPr>
            <p:ph type="title"/>
          </p:nvPr>
        </p:nvSpPr>
        <p:spPr>
          <a:xfrm rot="0">
            <a:off x="810000" y="447188"/>
            <a:ext cx="10571998" cy="970450"/>
          </a:xfrm>
          <a:prstGeom prst="rect"/>
          <a:noFill/>
          <a:ln w="12700" cmpd="sng" cap="flat">
            <a:noFill/>
            <a:prstDash val="solid"/>
            <a:miter/>
          </a:ln>
          <a:effectLst>
            <a:outerShdw sx="100000" sy="100000" algn="b" rotWithShape="0" blurRad="50800" dist="0" dir="14400000">
              <a:srgbClr val="000000">
                <a:alpha val="59607"/>
              </a:srgbClr>
            </a:outerShdw>
          </a:effectLst>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none" spc="0" baseline="0">
                <a:solidFill>
                  <a:srgbClr val="FEFEFE"/>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DATASET DESCRIPTION</a:t>
            </a:r>
            <a:endParaRPr lang="zh-CN" altLang="en-US" sz="4000" b="1" i="0" u="none" strike="noStrike" kern="1200" cap="none" spc="0" baseline="0">
              <a:solidFill>
                <a:srgbClr val="FEFEFE"/>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38" name="文本框"/>
          <p:cNvSpPr>
            <a:spLocks noGrp="1"/>
          </p:cNvSpPr>
          <p:nvPr>
            <p:ph type="body" idx="1"/>
          </p:nvPr>
        </p:nvSpPr>
        <p:spPr>
          <a:xfrm rot="0">
            <a:off x="677334" y="1432561"/>
            <a:ext cx="8596668" cy="4608802"/>
          </a:xfrm>
          <a:prstGeom prst="rect"/>
          <a:noFill/>
          <a:ln w="12700" cmpd="sng" cap="flat">
            <a:noFill/>
            <a:prstDash val="solid"/>
            <a:miter/>
          </a:ln>
          <a:effectLst>
            <a:outerShdw sx="100000" sy="100000" algn="b" rotWithShape="0" blurRad="50800" dist="0" dir="14400000">
              <a:srgbClr val="000000">
                <a:alpha val="39607"/>
              </a:srgbClr>
            </a:outerShdw>
          </a:effectLst>
        </p:spPr>
        <p:txBody>
          <a:bodyPr vert="horz" wrap="square" lIns="91440" tIns="45720" rIns="91440" bIns="45720" anchor="ctr" anchorCtr="0">
            <a:prstTxWarp prst="textNoShape"/>
          </a:bodyPr>
          <a:lstStyle/>
          <a:p>
            <a:pPr marL="342900" indent="-342900" algn="just">
              <a:lnSpc>
                <a:spcPct val="100000"/>
              </a:lnSpc>
              <a:spcBef>
                <a:spcPct val="20000"/>
              </a:spcBef>
              <a:spcAft>
                <a:spcPts val="600"/>
              </a:spcAft>
              <a:buClr>
                <a:schemeClr val="accent1"/>
              </a:buClr>
              <a:buFont typeface="Wingdings 2" pitchFamily="0" charset="2"/>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The data set contains data like age, gender, job satisfaction, environment satisfaction, education field, job role, income, overtime, percentage salary hike, tenure, training time, years in current role, relationship status, and more.</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ct val="20000"/>
              </a:spcBef>
              <a:spcAft>
                <a:spcPts val="600"/>
              </a:spcAft>
              <a:buClr>
                <a:schemeClr val="accent1"/>
              </a:buClr>
              <a:buFont typeface="Wingdings 2" pitchFamily="0" charset="2"/>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4467392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39" name="文本框"/>
          <p:cNvSpPr>
            <a:spLocks noGrp="1"/>
          </p:cNvSpPr>
          <p:nvPr>
            <p:ph type="title"/>
          </p:nvPr>
        </p:nvSpPr>
        <p:spPr>
          <a:xfrm rot="0">
            <a:off x="810000" y="447188"/>
            <a:ext cx="10571998" cy="970450"/>
          </a:xfrm>
          <a:prstGeom prst="rect"/>
          <a:noFill/>
          <a:ln w="12700" cmpd="sng" cap="flat">
            <a:noFill/>
            <a:prstDash val="solid"/>
            <a:miter/>
          </a:ln>
          <a:effectLst>
            <a:outerShdw sx="100000" sy="100000" algn="b" rotWithShape="0" blurRad="50800" dist="0" dir="14400000">
              <a:srgbClr val="000000">
                <a:alpha val="59607"/>
              </a:srgbClr>
            </a:outerShdw>
          </a:effectLst>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none" spc="0" baseline="0">
                <a:solidFill>
                  <a:srgbClr val="FEFEFE"/>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THE “WOW” IN OUR SOLUTION</a:t>
            </a:r>
            <a:endParaRPr lang="zh-CN" altLang="en-US" sz="4000" b="1" i="0" u="none" strike="noStrike" kern="1200" cap="none" spc="0" baseline="0">
              <a:solidFill>
                <a:srgbClr val="FEFEFE"/>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40" name="文本框"/>
          <p:cNvSpPr>
            <a:spLocks noGrp="1"/>
          </p:cNvSpPr>
          <p:nvPr>
            <p:ph type="body" idx="1"/>
          </p:nvPr>
        </p:nvSpPr>
        <p:spPr>
          <a:xfrm rot="0">
            <a:off x="677334" y="1686561"/>
            <a:ext cx="8596668" cy="4354802"/>
          </a:xfrm>
          <a:prstGeom prst="rect"/>
          <a:noFill/>
          <a:ln w="12700" cmpd="sng" cap="flat">
            <a:noFill/>
            <a:prstDash val="solid"/>
            <a:miter/>
          </a:ln>
          <a:effectLst>
            <a:outerShdw sx="100000" sy="100000" algn="b" rotWithShape="0" blurRad="50800" dist="0" dir="14400000">
              <a:srgbClr val="000000">
                <a:alpha val="39607"/>
              </a:srgbClr>
            </a:outerShdw>
          </a:effectLst>
        </p:spPr>
        <p:txBody>
          <a:bodyPr vert="horz" wrap="square" lIns="91440" tIns="45720" rIns="91440" bIns="45720" anchor="ctr" anchorCtr="0">
            <a:prstTxWarp prst="textNoShape"/>
          </a:bodyPr>
          <a:lstStyle/>
          <a:p>
            <a:pPr marL="342900" indent="-342900" algn="just">
              <a:lnSpc>
                <a:spcPct val="100000"/>
              </a:lnSpc>
              <a:spcBef>
                <a:spcPct val="20000"/>
              </a:spcBef>
              <a:spcAft>
                <a:spcPts val="600"/>
              </a:spcAft>
              <a:buClr>
                <a:schemeClr val="accent1"/>
              </a:buClr>
              <a:buFont typeface="Wingdings 2" pitchFamily="0" charset="2"/>
              <a:buChar char=""/>
            </a:pPr>
            <a:r>
              <a:rPr lang="en-US" altLang="zh-CN" sz="3600" b="0" i="0" u="none" strike="noStrike" kern="1200" cap="none" spc="0" baseline="0">
                <a:solidFill>
                  <a:schemeClr val="tx1"/>
                </a:solidFill>
                <a:latin typeface="Times New Roman" pitchFamily="18" charset="0"/>
                <a:ea typeface="宋体" pitchFamily="0" charset="0"/>
                <a:cs typeface="Times New Roman" pitchFamily="18" charset="0"/>
              </a:rPr>
              <a:t>Are unique and memorable experiences during the onboarding process that leave a lasting impression on new hires.</a:t>
            </a:r>
            <a:endParaRPr lang="en-US" altLang="zh-CN" sz="36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ct val="20000"/>
              </a:spcBef>
              <a:spcAft>
                <a:spcPts val="600"/>
              </a:spcAft>
              <a:buClr>
                <a:schemeClr val="accent1"/>
              </a:buClr>
              <a:buFont typeface="Wingdings 2" pitchFamily="0" charset="2"/>
              <a:buChar char=""/>
            </a:pPr>
            <a:r>
              <a:rPr lang="en-US" altLang="zh-CN" sz="3600" b="0" i="0" u="none" strike="noStrike" kern="1200" cap="none" spc="0" baseline="0">
                <a:solidFill>
                  <a:schemeClr val="tx1"/>
                </a:solidFill>
                <a:latin typeface="Times New Roman" pitchFamily="18" charset="0"/>
                <a:ea typeface="宋体" pitchFamily="0" charset="0"/>
                <a:cs typeface="Times New Roman" pitchFamily="18" charset="0"/>
              </a:rPr>
              <a:t>These moments typically evoke positive emotions and establish a strong connection between the employee and the organization.</a:t>
            </a:r>
            <a:endParaRPr lang="zh-CN" altLang="en-US" sz="36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99583541"/>
      </p:ext>
    </p:extLst>
  </p:cSld>
  <p:clrMapOvr>
    <a:masterClrMapping/>
  </p:clrMapOvr>
</p:sld>
</file>

<file path=ppt/theme/theme1.xml><?xml version="1.0" encoding="utf-8"?>
<a:theme xmlns:a="http://schemas.openxmlformats.org/drawingml/2006/main" name="Quotable">
  <a:themeElements>
    <a:clrScheme name="Quotable">
      <a:dk1>
        <a:srgbClr val="FFFFFF"/>
      </a:dk1>
      <a:lt1>
        <a:srgbClr val="000000"/>
      </a:lt1>
      <a:dk2>
        <a:srgbClr val="636363"/>
      </a:dk2>
      <a:lt2>
        <a:srgbClr val="212121"/>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
        <a:ea typeface=""/>
        <a:cs typeface=""/>
      </a:majorFont>
      <a:minorFont>
        <a:latin typeface=""/>
        <a:ea typeface=""/>
        <a:cs typeface=""/>
      </a:minorFont>
    </a:fontScheme>
    <a:fmtScheme name="Quotabl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155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      Employee Performance Analysis Using Excel</dc:title>
  <dc:creator>prakash chiyaan</dc:creator>
  <cp:lastModifiedBy>root</cp:lastModifiedBy>
  <cp:revision>18</cp:revision>
  <dcterms:created xsi:type="dcterms:W3CDTF">2024-08-28T07:48:53Z</dcterms:created>
  <dcterms:modified xsi:type="dcterms:W3CDTF">2024-09-03T05:47:00Z</dcterms:modified>
</cp:coreProperties>
</file>