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8" r:id="rId2"/>
    <p:sldId id="257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6912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7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860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TWITTER SENTIMENT ANALYSIS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35052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Team 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1.Atchaya.S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2.Anitha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Rajam.M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3.Dheekshitha.D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724400" y="3459480"/>
            <a:ext cx="396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Industry Mentor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ambria" pitchFamily="18" charset="0"/>
                <a:ea typeface="+mj-ea"/>
                <a:cs typeface="+mj-cs"/>
              </a:rPr>
              <a:t>Mr.Vasanth</a:t>
            </a:r>
            <a:endParaRPr lang="en-US" sz="32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Faculty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latin typeface="Cambria" pitchFamily="18" charset="0"/>
                <a:ea typeface="+mj-ea"/>
                <a:cs typeface="+mj-cs"/>
              </a:rPr>
              <a:t>Mrs.Suganthi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81560"/>
            <a:ext cx="8229600" cy="30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12021"/>
            <a:ext cx="8229600" cy="243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5380"/>
            <a:ext cx="8229600" cy="394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9285"/>
            <a:ext cx="8229600" cy="274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   Project Planner / </a:t>
            </a:r>
            <a:r>
              <a:rPr lang="en-US" sz="4000" dirty="0" smtClean="0">
                <a:latin typeface="Cambria" pitchFamily="18" charset="0"/>
              </a:rPr>
              <a:t>Timeline chart)    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62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project addresses the problem of sentiment analysis in twitter, that is classifying tweets according to the sentiment expressed in them (</a:t>
            </a:r>
            <a:r>
              <a:rPr lang="en-US" sz="2000" dirty="0" err="1" smtClean="0"/>
              <a:t>i.e</a:t>
            </a:r>
            <a:r>
              <a:rPr lang="en-US" sz="2000" dirty="0" smtClean="0"/>
              <a:t>  positive, negative).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Due to large amount of usage we hope to achieve a reflection of public sentiment by </a:t>
            </a:r>
            <a:r>
              <a:rPr lang="en-US" sz="2000" dirty="0" err="1" smtClean="0"/>
              <a:t>analysing</a:t>
            </a:r>
            <a:r>
              <a:rPr lang="en-US" sz="2000" dirty="0" smtClean="0"/>
              <a:t> the sentiments expressed in the tweets.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Analysing</a:t>
            </a:r>
            <a:r>
              <a:rPr lang="en-US" sz="2000" dirty="0" smtClean="0"/>
              <a:t> the public sentiment is important for many applications such as firms trying to find out the response of their products in the market.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aim of this project is to develop a functional classifier for accurate and automatic sentiment classification of an unknown tweet stream.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Area Introduction-Existing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81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The Existing work mainly focuses on classifying user into binary sentiment(</a:t>
            </a:r>
            <a:r>
              <a:rPr lang="en-US" sz="2000" dirty="0" err="1" smtClean="0"/>
              <a:t>positive,negative</a:t>
            </a:r>
            <a:r>
              <a:rPr lang="en-US" sz="2000" dirty="0" smtClean="0"/>
              <a:t>) and they do not go further in mining user sentiment.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Existing approaches mainly leverage product category </a:t>
            </a:r>
            <a:r>
              <a:rPr lang="en-US" sz="2000" dirty="0" err="1" smtClean="0"/>
              <a:t>infromation</a:t>
            </a:r>
            <a:r>
              <a:rPr lang="en-US" sz="2000" dirty="0" smtClean="0"/>
              <a:t> or  tag information to study the interpersonal influence.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User reviews can provide us ideas in mining interpersonal interference and user preferences.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6781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Advantages </a:t>
            </a:r>
          </a:p>
          <a:p>
            <a:endParaRPr lang="en-US" sz="2000" b="1" dirty="0" smtClean="0">
              <a:latin typeface="Cambria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gives you the freedom to choose the data of any topic.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It gives you the impact the results and statistics will have on the respective field.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 allows retrieval of data based on the query entered by the user.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provide accurate feature selection. 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b="1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4384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takes a stored dataset a particular topic into consideration</a:t>
            </a:r>
            <a:endParaRPr lang="en-US" sz="2000" dirty="0" smtClean="0"/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It fails to determine the impact the results might or will have in the respective field.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does not allow the retrieval of data based on the query entered by user.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Accurate feature selection will not be provided.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91580"/>
            <a:ext cx="5895975" cy="358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620000" cy="464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splitup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Extraction </a:t>
            </a:r>
          </a:p>
          <a:p>
            <a:r>
              <a:rPr lang="en-US" dirty="0" smtClean="0"/>
              <a:t>Data  Manipulation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shots of module under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8301"/>
            <a:ext cx="8229600" cy="32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702</TotalTime>
  <Words>388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TWITTER SENTIMENT ANALYSIS</vt:lpstr>
      <vt:lpstr>Abstract </vt:lpstr>
      <vt:lpstr>Area Introduction-Existing system</vt:lpstr>
      <vt:lpstr>Proposed System</vt:lpstr>
      <vt:lpstr>Literature Review</vt:lpstr>
      <vt:lpstr>ARCHITECTURAL DESIGN</vt:lpstr>
      <vt:lpstr>FLOW CHART</vt:lpstr>
      <vt:lpstr>Module splitup</vt:lpstr>
      <vt:lpstr>Screen shots of module under progress</vt:lpstr>
      <vt:lpstr>Cntd…</vt:lpstr>
      <vt:lpstr>Cntd…</vt:lpstr>
      <vt:lpstr>Cntd…</vt:lpstr>
      <vt:lpstr>Cntd…</vt:lpstr>
      <vt:lpstr>Cntd…</vt:lpstr>
      <vt:lpstr>Cntd…</vt:lpstr>
      <vt:lpstr>   Project Planner / Timeline chart)    </vt:lpstr>
      <vt:lpstr>THANK YOU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PC</cp:lastModifiedBy>
  <cp:revision>62</cp:revision>
  <dcterms:created xsi:type="dcterms:W3CDTF">2011-12-09T06:36:35Z</dcterms:created>
  <dcterms:modified xsi:type="dcterms:W3CDTF">2019-02-01T04:05:02Z</dcterms:modified>
</cp:coreProperties>
</file>