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8" r:id="rId2"/>
    <p:sldId id="257" r:id="rId3"/>
    <p:sldId id="259" r:id="rId4"/>
    <p:sldId id="260" r:id="rId5"/>
    <p:sldId id="261" r:id="rId6"/>
    <p:sldId id="267" r:id="rId7"/>
    <p:sldId id="278" r:id="rId8"/>
    <p:sldId id="269" r:id="rId9"/>
    <p:sldId id="270" r:id="rId10"/>
    <p:sldId id="271" r:id="rId11"/>
    <p:sldId id="272" r:id="rId12"/>
    <p:sldId id="274" r:id="rId13"/>
    <p:sldId id="275" r:id="rId14"/>
    <p:sldId id="279" r:id="rId15"/>
    <p:sldId id="280" r:id="rId16"/>
    <p:sldId id="281" r:id="rId17"/>
    <p:sldId id="282" r:id="rId18"/>
    <p:sldId id="283" r:id="rId19"/>
    <p:sldId id="293" r:id="rId20"/>
    <p:sldId id="294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6912" autoAdjust="0"/>
    <p:restoredTop sz="94660"/>
  </p:normalViewPr>
  <p:slideViewPr>
    <p:cSldViewPr>
      <p:cViewPr>
        <p:scale>
          <a:sx n="90" d="100"/>
          <a:sy n="90" d="100"/>
        </p:scale>
        <p:origin x="-498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7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15-Mar-19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860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TWITTER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BASED SENTIMENT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ANALYSIS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3581400"/>
            <a:ext cx="32766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Team members: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1.Atchaya.S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2.Anitha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Rajam.M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3.Dheekshitha.D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724400" y="3459480"/>
            <a:ext cx="39624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Industry Mentor: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Mrs</a:t>
            </a: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. </a:t>
            </a:r>
            <a:r>
              <a:rPr lang="en-US" sz="3200" dirty="0" err="1" smtClean="0">
                <a:latin typeface="Cambria" pitchFamily="18" charset="0"/>
                <a:ea typeface="+mj-ea"/>
                <a:cs typeface="+mj-cs"/>
              </a:rPr>
              <a:t>Yukthika</a:t>
            </a:r>
            <a:endParaRPr lang="en-US" sz="3200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Faculty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latin typeface="Cambria" pitchFamily="18" charset="0"/>
                <a:ea typeface="+mj-ea"/>
                <a:cs typeface="+mj-cs"/>
              </a:rPr>
              <a:t>Mrs</a:t>
            </a:r>
            <a:r>
              <a:rPr lang="en-US" sz="3200" noProof="0" dirty="0" smtClean="0">
                <a:latin typeface="Cambria" pitchFamily="18" charset="0"/>
                <a:ea typeface="+mj-ea"/>
                <a:cs typeface="+mj-cs"/>
              </a:rPr>
              <a:t>. </a:t>
            </a:r>
            <a:r>
              <a:rPr lang="en-US" sz="3200" noProof="0" dirty="0" err="1" smtClean="0">
                <a:latin typeface="Cambria" pitchFamily="18" charset="0"/>
                <a:ea typeface="+mj-ea"/>
                <a:cs typeface="+mj-cs"/>
              </a:rPr>
              <a:t>Suganthi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81560"/>
            <a:ext cx="8229600" cy="30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12021"/>
            <a:ext cx="8229600" cy="243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5380"/>
            <a:ext cx="8229600" cy="394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 machine learning, </a:t>
            </a:r>
            <a:r>
              <a:rPr lang="en-US" b="1" dirty="0" smtClean="0"/>
              <a:t>Naive Bayes classifiers</a:t>
            </a:r>
            <a:r>
              <a:rPr lang="en-US" dirty="0" smtClean="0"/>
              <a:t> are a family of simple "probabilistic classifiers" based on applying Bayes' theorem with strong (naive) independence assumptions between the features.</a:t>
            </a:r>
          </a:p>
          <a:p>
            <a:pPr>
              <a:buNone/>
            </a:pPr>
            <a:r>
              <a:rPr lang="en-US" dirty="0" smtClean="0"/>
              <a:t>                  </a:t>
            </a:r>
          </a:p>
          <a:p>
            <a:pPr>
              <a:buNone/>
            </a:pPr>
            <a:r>
              <a:rPr lang="en-US" dirty="0" smtClean="0"/>
              <a:t>                    P(</a:t>
            </a:r>
            <a:r>
              <a:rPr lang="en-US" dirty="0" err="1" smtClean="0"/>
              <a:t>h|d</a:t>
            </a:r>
            <a:r>
              <a:rPr lang="en-US" dirty="0" smtClean="0"/>
              <a:t>) = (P(</a:t>
            </a:r>
            <a:r>
              <a:rPr lang="en-US" dirty="0" err="1" smtClean="0"/>
              <a:t>d|h</a:t>
            </a:r>
            <a:r>
              <a:rPr lang="en-US" dirty="0" smtClean="0"/>
              <a:t>) * P(h)) / P(d)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This project addresses the problem of sentiment analysis in twitter, that is classifying tweets according to the sentiment expressed in </a:t>
            </a:r>
            <a:r>
              <a:rPr lang="en-US" sz="2000" dirty="0" smtClean="0"/>
              <a:t>them. Due </a:t>
            </a:r>
            <a:r>
              <a:rPr lang="en-US" sz="2000" dirty="0" smtClean="0"/>
              <a:t>to large amount of usage we hope to achieve a reflection of public sentiment by analyzing the sentiments expressed in </a:t>
            </a:r>
            <a:r>
              <a:rPr lang="en-US" sz="2000" dirty="0" smtClean="0"/>
              <a:t>the tweets. Analyzing </a:t>
            </a:r>
            <a:r>
              <a:rPr lang="en-US" sz="2000" dirty="0" smtClean="0"/>
              <a:t>the public sentiment is important for many </a:t>
            </a:r>
            <a:r>
              <a:rPr lang="en-US" sz="2000" dirty="0" smtClean="0"/>
              <a:t>applications such as firms trying to find out the response of their products in the market. The </a:t>
            </a:r>
            <a:r>
              <a:rPr lang="en-US" sz="2000" dirty="0" smtClean="0"/>
              <a:t>aim of this project is to develop a functional classifier for accurate and automatic sentiment classification of an unknown tweet stream.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Support vector machine (SVM) solves the traditional text categorization problem effectively; generally outperforming Naïve Bayes as it supports the concept of maximum margin. </a:t>
            </a:r>
          </a:p>
          <a:p>
            <a:pPr algn="just"/>
            <a:r>
              <a:rPr lang="en-US" dirty="0" smtClean="0"/>
              <a:t>The idea of SVM is to determine a boundary or boundaries that separate distinct clusters or groups of data. SVM performs this task constructing a set of points and separating those points using mathematical formulas.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   Project Planner / </a:t>
            </a:r>
            <a:r>
              <a:rPr lang="en-US" sz="4000" dirty="0" smtClean="0">
                <a:latin typeface="Cambria" pitchFamily="18" charset="0"/>
              </a:rPr>
              <a:t>Timeline chart)    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9627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Area Introduction-Existing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981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buFont typeface="Arial" pitchFamily="34" charset="0"/>
              <a:buChar char="•"/>
            </a:pPr>
            <a:r>
              <a:rPr lang="en-US" sz="2000" dirty="0" smtClean="0"/>
              <a:t>The Existing work mainly focuses on classifying user into binary sentiment(</a:t>
            </a:r>
            <a:r>
              <a:rPr lang="en-US" sz="2000" dirty="0" err="1" smtClean="0"/>
              <a:t>i.e</a:t>
            </a:r>
            <a:r>
              <a:rPr lang="en-US" sz="2000" dirty="0" smtClean="0"/>
              <a:t> positive, negative) and they do not go further in mining user sentiment.</a:t>
            </a:r>
          </a:p>
          <a:p>
            <a:pPr algn="just" fontAlgn="base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The Existing approaches mainly leverage product category information or  tag information to study the interpersonal influence.</a:t>
            </a:r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User reviews can provide us ideas in mining interpersonal interference and user preferences.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Proposed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6781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Advantages </a:t>
            </a:r>
          </a:p>
          <a:p>
            <a:endParaRPr lang="en-US" sz="2000" b="1" dirty="0" smtClean="0">
              <a:latin typeface="Cambria" pitchFamily="18" charset="0"/>
            </a:endParaRPr>
          </a:p>
          <a:p>
            <a:pPr algn="just" fontAlgn="base">
              <a:buFont typeface="Arial" pitchFamily="34" charset="0"/>
              <a:buChar char="•"/>
            </a:pPr>
            <a:r>
              <a:rPr lang="en-US" sz="2000" dirty="0" smtClean="0"/>
              <a:t>Proposed system will gives you the freedom to choose the data of any topic.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000" dirty="0" smtClean="0"/>
              <a:t>It gives you the impact the results and statistics will have on the respective field.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000" dirty="0" smtClean="0"/>
              <a:t>Proposed system  allows retrieval of data based on the query entered by the user.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2000" dirty="0" smtClean="0"/>
              <a:t>Proposed system will provide accurate feature selection. </a:t>
            </a:r>
          </a:p>
          <a:p>
            <a:pPr algn="just" fontAlgn="base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b="1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4384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Literature Review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takes a stored dataset a particular topic into consideration.</a:t>
            </a:r>
            <a:endParaRPr lang="en-US" sz="2000" dirty="0" smtClean="0"/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It fails to determine the impact the results might or will have in the respective field.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does not allow the retrieval of data based on the query entered by user.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Accurate feature selection will not be provided.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FLOW DIAGRAM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447800"/>
            <a:ext cx="1600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TWITTER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336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2895600"/>
            <a:ext cx="25146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 Classification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37338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NLTK </a:t>
            </a:r>
            <a:r>
              <a:rPr lang="en-US" dirty="0" smtClean="0"/>
              <a:t>with Naïve </a:t>
            </a:r>
            <a:r>
              <a:rPr lang="en-US" dirty="0" err="1" smtClean="0"/>
              <a:t>Bayes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46482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vector algorithm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0400" y="5562600"/>
            <a:ext cx="2514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of Statistical Representation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4267200" y="1752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267200" y="26670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7200" y="3505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67200" y="4267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267200" y="51816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Python Packages Used for Twitter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 </a:t>
            </a:r>
            <a:r>
              <a:rPr lang="en-US" b="1" dirty="0" err="1" smtClean="0"/>
              <a:t>Tweepy</a:t>
            </a:r>
            <a:r>
              <a:rPr lang="en-US" dirty="0" smtClean="0"/>
              <a:t>: It is an open-sourced and enables Python to communicate with Twitter platform and use its API.</a:t>
            </a:r>
          </a:p>
          <a:p>
            <a:pPr algn="just">
              <a:buNone/>
            </a:pPr>
            <a:r>
              <a:rPr lang="en-IN" dirty="0" smtClean="0"/>
              <a:t>    Mainly used for processing the </a:t>
            </a:r>
            <a:r>
              <a:rPr lang="en-IN" dirty="0" err="1" smtClean="0"/>
              <a:t>datas</a:t>
            </a:r>
            <a:r>
              <a:rPr lang="en-IN" dirty="0" smtClean="0"/>
              <a:t>.</a:t>
            </a:r>
          </a:p>
          <a:p>
            <a:pPr algn="just">
              <a:buNone/>
            </a:pPr>
            <a:r>
              <a:rPr lang="en-IN" dirty="0" smtClean="0"/>
              <a:t> </a:t>
            </a:r>
            <a:endParaRPr lang="en-IN" dirty="0" smtClean="0"/>
          </a:p>
          <a:p>
            <a:pPr algn="just"/>
            <a:r>
              <a:rPr lang="en-IN" b="1" dirty="0" smtClean="0"/>
              <a:t> Text Blob: </a:t>
            </a:r>
            <a:r>
              <a:rPr lang="en-IN" dirty="0" smtClean="0"/>
              <a:t>Processing textual data.  It is used to process the twitter data in python packets.</a:t>
            </a:r>
          </a:p>
          <a:p>
            <a:pPr algn="just">
              <a:buNone/>
            </a:pPr>
            <a:r>
              <a:rPr lang="en-IN" dirty="0" smtClean="0"/>
              <a:t>  </a:t>
            </a:r>
          </a:p>
          <a:p>
            <a:pPr algn="just"/>
            <a:r>
              <a:rPr lang="en-IN" dirty="0" smtClean="0"/>
              <a:t> </a:t>
            </a:r>
            <a:r>
              <a:rPr lang="en-IN" b="1" dirty="0" smtClean="0"/>
              <a:t>NLTK:</a:t>
            </a:r>
            <a:r>
              <a:rPr lang="en-IN" dirty="0" smtClean="0"/>
              <a:t> Data understanding. It is used to understand the language used in data.</a:t>
            </a:r>
          </a:p>
          <a:p>
            <a:pPr algn="just">
              <a:buNone/>
            </a:pPr>
            <a:r>
              <a:rPr lang="en-IN" dirty="0" smtClean="0"/>
              <a:t>      These three tools are mandatory. </a:t>
            </a:r>
          </a:p>
          <a:p>
            <a:pPr algn="just">
              <a:buNone/>
            </a:pPr>
            <a:r>
              <a:rPr lang="en-IN" dirty="0" smtClean="0"/>
              <a:t>          Hence by using these tools we bring the </a:t>
            </a:r>
            <a:r>
              <a:rPr lang="en-IN" dirty="0" err="1" smtClean="0"/>
              <a:t>datas</a:t>
            </a:r>
            <a:r>
              <a:rPr lang="en-IN" dirty="0" smtClean="0"/>
              <a:t> inside the python by </a:t>
            </a:r>
            <a:r>
              <a:rPr lang="en-IN" dirty="0" err="1" smtClean="0"/>
              <a:t>tweepy</a:t>
            </a:r>
            <a:r>
              <a:rPr lang="en-IN" dirty="0" smtClean="0"/>
              <a:t>, then we segregate the words by using text blob then by using NLTK we understand the meaning of the data.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810000" y="4343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Split-up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/>
              <a:t>Module 1:</a:t>
            </a:r>
          </a:p>
          <a:p>
            <a:pPr algn="just">
              <a:buNone/>
            </a:pPr>
            <a:r>
              <a:rPr lang="en-IN" dirty="0" smtClean="0"/>
              <a:t>           Datasets</a:t>
            </a:r>
          </a:p>
          <a:p>
            <a:pPr algn="just">
              <a:buNone/>
            </a:pPr>
            <a:r>
              <a:rPr lang="en-IN" dirty="0" smtClean="0"/>
              <a:t>Module 2:</a:t>
            </a:r>
          </a:p>
          <a:p>
            <a:pPr algn="just">
              <a:buNone/>
            </a:pPr>
            <a:r>
              <a:rPr lang="en-IN" dirty="0" smtClean="0"/>
              <a:t>           Data Cleaning</a:t>
            </a:r>
          </a:p>
          <a:p>
            <a:pPr algn="just">
              <a:buNone/>
            </a:pPr>
            <a:r>
              <a:rPr lang="en-IN" dirty="0" smtClean="0"/>
              <a:t>Module 3:</a:t>
            </a:r>
          </a:p>
          <a:p>
            <a:pPr algn="just">
              <a:buNone/>
            </a:pPr>
            <a:r>
              <a:rPr lang="en-IN" dirty="0" smtClean="0"/>
              <a:t>           Naive Bayes Algorithm</a:t>
            </a:r>
          </a:p>
          <a:p>
            <a:pPr algn="just">
              <a:buNone/>
            </a:pPr>
            <a:r>
              <a:rPr lang="en-IN" dirty="0" smtClean="0"/>
              <a:t>Module 4:</a:t>
            </a:r>
          </a:p>
          <a:p>
            <a:pPr algn="just">
              <a:buNone/>
            </a:pPr>
            <a:r>
              <a:rPr lang="en-IN" dirty="0" smtClean="0"/>
              <a:t>           Support Vector </a:t>
            </a:r>
            <a:r>
              <a:rPr lang="en-IN" dirty="0" smtClean="0"/>
              <a:t>Algorithm</a:t>
            </a:r>
          </a:p>
          <a:p>
            <a:pPr algn="just">
              <a:buNone/>
            </a:pPr>
            <a:r>
              <a:rPr lang="en-IN" dirty="0" smtClean="0"/>
              <a:t>Module 5:</a:t>
            </a:r>
          </a:p>
          <a:p>
            <a:pPr algn="just">
              <a:buNone/>
            </a:pPr>
            <a:r>
              <a:rPr lang="en-IN" dirty="0" smtClean="0"/>
              <a:t> </a:t>
            </a:r>
            <a:r>
              <a:rPr lang="en-IN" dirty="0" smtClean="0"/>
              <a:t>          Prediction and Accuracy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shots of module under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8301"/>
            <a:ext cx="8229600" cy="32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1289</TotalTime>
  <Words>641</Words>
  <Application>Microsoft Office PowerPoint</Application>
  <PresentationFormat>On-screen Show (4:3)</PresentationFormat>
  <Paragraphs>89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TWITTER BASED SENTIMENT ANALYSIS</vt:lpstr>
      <vt:lpstr>Abstract </vt:lpstr>
      <vt:lpstr>Area Introduction-Existing system</vt:lpstr>
      <vt:lpstr>Proposed System</vt:lpstr>
      <vt:lpstr>Literature Review</vt:lpstr>
      <vt:lpstr>DATA FLOW DIAGRAM </vt:lpstr>
      <vt:lpstr>Python Packages Used for Twitter Analysis</vt:lpstr>
      <vt:lpstr>Module Split-up</vt:lpstr>
      <vt:lpstr>Screen shots of module under progress</vt:lpstr>
      <vt:lpstr>Cntd…</vt:lpstr>
      <vt:lpstr>Cntd…</vt:lpstr>
      <vt:lpstr>Cntd…</vt:lpstr>
      <vt:lpstr>Cntd…</vt:lpstr>
      <vt:lpstr>Naïve Baye’s Algorithm</vt:lpstr>
      <vt:lpstr>Screenshots</vt:lpstr>
      <vt:lpstr>Cntd..</vt:lpstr>
      <vt:lpstr>Cntd..</vt:lpstr>
      <vt:lpstr>Cntd..</vt:lpstr>
      <vt:lpstr>Cntd…</vt:lpstr>
      <vt:lpstr>Cntd…</vt:lpstr>
      <vt:lpstr>Support Vector Algorithm</vt:lpstr>
      <vt:lpstr>Cntd…</vt:lpstr>
      <vt:lpstr>Cntd…</vt:lpstr>
      <vt:lpstr>Cntd…</vt:lpstr>
      <vt:lpstr>Cntd..</vt:lpstr>
      <vt:lpstr>Cntd..</vt:lpstr>
      <vt:lpstr>Cntd..</vt:lpstr>
      <vt:lpstr>   Project Planner / Timeline chart)    </vt:lpstr>
      <vt:lpstr>THANK YOU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INTEL</cp:lastModifiedBy>
  <cp:revision>104</cp:revision>
  <dcterms:created xsi:type="dcterms:W3CDTF">2011-12-09T06:36:35Z</dcterms:created>
  <dcterms:modified xsi:type="dcterms:W3CDTF">2019-03-15T13:29:24Z</dcterms:modified>
</cp:coreProperties>
</file>