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8" r:id="rId2"/>
    <p:sldId id="257" r:id="rId3"/>
    <p:sldId id="259" r:id="rId4"/>
    <p:sldId id="260" r:id="rId5"/>
    <p:sldId id="261" r:id="rId6"/>
    <p:sldId id="267" r:id="rId7"/>
    <p:sldId id="27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7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TWITTER SENTIMENT ANALYSIS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1.Atchaya.S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2.Anitha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Rajam.M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3.Dheekshitha.D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Mentor: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ambria" pitchFamily="18" charset="0"/>
                <a:ea typeface="+mj-ea"/>
                <a:cs typeface="+mj-cs"/>
              </a:rPr>
              <a:t>Mrs.Yukthika</a:t>
            </a:r>
            <a:endParaRPr lang="en-US" sz="32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Cambria" pitchFamily="18" charset="0"/>
                <a:ea typeface="+mj-ea"/>
                <a:cs typeface="+mj-cs"/>
              </a:rPr>
              <a:t>Mrs.Suganthi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1560"/>
            <a:ext cx="8229600" cy="30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2021"/>
            <a:ext cx="8229600" cy="243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5380"/>
            <a:ext cx="8229600" cy="394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9285"/>
            <a:ext cx="8229600" cy="274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   Project Planner / </a:t>
            </a:r>
            <a:r>
              <a:rPr lang="en-US" sz="4000" dirty="0" smtClean="0">
                <a:latin typeface="Cambria" pitchFamily="18" charset="0"/>
              </a:rPr>
              <a:t>Timeline chart)   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project addresses the problem of sentiment analysis in twitter, that is classifying tweets according to the sentiment expressed in them (</a:t>
            </a:r>
            <a:r>
              <a:rPr lang="en-US" sz="2000" dirty="0" err="1" smtClean="0"/>
              <a:t>i.e</a:t>
            </a:r>
            <a:r>
              <a:rPr lang="en-US" sz="2000" dirty="0" smtClean="0"/>
              <a:t>  positive, negative).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Due to large amount of usage we hope to achieve a reflection of public sentiment by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the sentiments expressed in the tweets.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Analysing</a:t>
            </a:r>
            <a:r>
              <a:rPr lang="en-US" sz="2000" dirty="0" smtClean="0"/>
              <a:t> the public sentiment is important for many applications such as firms trying to find out the response of their products in the market.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aim of this project is to develop a functional classifier for accurate and automatic sentiment classification of an unknown tweet stream.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The Existing work mainly focuses on classifying user into binary sentiment(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  <a:r>
              <a:rPr lang="en-US" sz="2000" dirty="0" err="1" smtClean="0"/>
              <a:t>positive,negative</a:t>
            </a:r>
            <a:r>
              <a:rPr lang="en-US" sz="2000" dirty="0" smtClean="0"/>
              <a:t>) and they do not go further in mining user sentiment.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Existing approaches mainly leverage product category information or  tag information to study the interpersonal influence.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 reviews can provide us ideas in mining interpersonal interference and user preferences.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78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Advantages </a:t>
            </a:r>
          </a:p>
          <a:p>
            <a:endParaRPr lang="en-US" sz="2000" b="1" dirty="0" smtClean="0">
              <a:latin typeface="Cambria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gives you the freedom to choose the data of any topic.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It gives you the impact the results and statistics will have on the respective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 allows retrieval of data based on the query entered by the user.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provide accurate feature selection. 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8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takes a stored dataset a particular topic </a:t>
            </a:r>
            <a:r>
              <a:rPr lang="en-US" sz="2000" smtClean="0">
                <a:latin typeface="Cambria" pitchFamily="18" charset="0"/>
              </a:rPr>
              <a:t>into consideration.</a:t>
            </a:r>
            <a:endParaRPr lang="en-US" sz="2000" dirty="0" smtClean="0"/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It fails to determine the impact the results might or will have in the respective field.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does not allow the retrieval of data based on the query entered by user.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Accurate feature selection will not be provided.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FLOW DIAGRAM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447800"/>
            <a:ext cx="1600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TWITTER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336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95600"/>
            <a:ext cx="2514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Classification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37338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NLTK </a:t>
            </a:r>
            <a:r>
              <a:rPr lang="en-US" dirty="0" smtClean="0"/>
              <a:t>with Naïve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46482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algorithm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562600"/>
            <a:ext cx="2514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Statistical Representation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267200" y="1752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267200" y="2667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7200" y="3505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67200" y="4267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267200" y="5181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Packages Used for Twitter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Tweepy</a:t>
            </a:r>
            <a:r>
              <a:rPr lang="en-US" dirty="0" smtClean="0"/>
              <a:t>: It is an open-sourced and enables Python to communicate with Twitter platform and use its API.</a:t>
            </a:r>
          </a:p>
          <a:p>
            <a:pPr>
              <a:buNone/>
            </a:pPr>
            <a:r>
              <a:rPr lang="en-IN" dirty="0" smtClean="0"/>
              <a:t>    Mainly used for processing the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/>
              <a:t> Text Blob: </a:t>
            </a:r>
            <a:r>
              <a:rPr lang="en-IN" dirty="0" smtClean="0"/>
              <a:t>Processing textual data.  It is used to process the twitter data in python packets.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NLTK:</a:t>
            </a:r>
            <a:r>
              <a:rPr lang="en-IN" dirty="0" smtClean="0"/>
              <a:t> Data understanding. It is used to understand the language used in data.</a:t>
            </a:r>
          </a:p>
          <a:p>
            <a:pPr>
              <a:buNone/>
            </a:pPr>
            <a:r>
              <a:rPr lang="en-IN" dirty="0" smtClean="0"/>
              <a:t>      These three tools are mandatory. </a:t>
            </a:r>
          </a:p>
          <a:p>
            <a:pPr>
              <a:buNone/>
            </a:pPr>
            <a:r>
              <a:rPr lang="en-IN" dirty="0" smtClean="0"/>
              <a:t>          Hence by using these tools we bring the </a:t>
            </a:r>
            <a:r>
              <a:rPr lang="en-IN" dirty="0" err="1" smtClean="0"/>
              <a:t>datas</a:t>
            </a:r>
            <a:r>
              <a:rPr lang="en-IN" dirty="0" smtClean="0"/>
              <a:t> inside the python by </a:t>
            </a:r>
            <a:r>
              <a:rPr lang="en-IN" dirty="0" err="1" smtClean="0"/>
              <a:t>tweepy</a:t>
            </a:r>
            <a:r>
              <a:rPr lang="en-IN" dirty="0" smtClean="0"/>
              <a:t>, then we segregate the words by using text blob then by using NLTK we understand the meaning of the data.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810000" y="4343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Splitup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Module 1:</a:t>
            </a:r>
          </a:p>
          <a:p>
            <a:pPr>
              <a:buNone/>
            </a:pPr>
            <a:r>
              <a:rPr lang="en-IN" dirty="0" smtClean="0"/>
              <a:t>           Datasets</a:t>
            </a:r>
          </a:p>
          <a:p>
            <a:pPr>
              <a:buNone/>
            </a:pPr>
            <a:r>
              <a:rPr lang="en-IN" dirty="0" smtClean="0"/>
              <a:t>           Data Cleaning</a:t>
            </a:r>
          </a:p>
          <a:p>
            <a:pPr>
              <a:buNone/>
            </a:pPr>
            <a:r>
              <a:rPr lang="en-IN" dirty="0" smtClean="0"/>
              <a:t>Module 2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       </a:t>
            </a:r>
            <a:r>
              <a:rPr lang="en-IN" dirty="0" smtClean="0"/>
              <a:t>Data </a:t>
            </a:r>
            <a:r>
              <a:rPr lang="en-IN" dirty="0" smtClean="0"/>
              <a:t>Cleaning</a:t>
            </a:r>
          </a:p>
          <a:p>
            <a:pPr>
              <a:buNone/>
            </a:pPr>
            <a:r>
              <a:rPr lang="en-IN" dirty="0" smtClean="0"/>
              <a:t>Module </a:t>
            </a:r>
            <a:r>
              <a:rPr lang="en-IN" dirty="0" smtClean="0"/>
              <a:t>3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       Naive </a:t>
            </a:r>
            <a:r>
              <a:rPr lang="en-IN" dirty="0" err="1" smtClean="0"/>
              <a:t>Bayes</a:t>
            </a:r>
            <a:r>
              <a:rPr lang="en-IN" dirty="0" smtClean="0"/>
              <a:t> Algorithm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Support Vector Algorithm</a:t>
            </a:r>
          </a:p>
          <a:p>
            <a:pPr>
              <a:buNone/>
            </a:pPr>
            <a:r>
              <a:rPr lang="en-IN" dirty="0" smtClean="0"/>
              <a:t>Module 4:</a:t>
            </a:r>
          </a:p>
          <a:p>
            <a:pPr>
              <a:buNone/>
            </a:pPr>
            <a:r>
              <a:rPr lang="en-IN" dirty="0" smtClean="0"/>
              <a:t>            prediction and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module under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8301"/>
            <a:ext cx="8229600" cy="32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866</TotalTime>
  <Words>549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TWITTER SENTIMENT ANALYSIS</vt:lpstr>
      <vt:lpstr>Abstract </vt:lpstr>
      <vt:lpstr>Area Introduction-Existing system</vt:lpstr>
      <vt:lpstr>Proposed System</vt:lpstr>
      <vt:lpstr>Literature Review</vt:lpstr>
      <vt:lpstr>DATA FLOW DIAGRAM </vt:lpstr>
      <vt:lpstr>Python Packages Used for Twitter Analysis</vt:lpstr>
      <vt:lpstr>Module Splitup</vt:lpstr>
      <vt:lpstr>Screen shots of module under progress</vt:lpstr>
      <vt:lpstr>Cntd…</vt:lpstr>
      <vt:lpstr>Cntd…</vt:lpstr>
      <vt:lpstr>Cntd…</vt:lpstr>
      <vt:lpstr>Cntd…</vt:lpstr>
      <vt:lpstr>Cntd…</vt:lpstr>
      <vt:lpstr>Cntd…</vt:lpstr>
      <vt:lpstr>   Project Planner / Timeline chart)    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INTEL</cp:lastModifiedBy>
  <cp:revision>84</cp:revision>
  <dcterms:created xsi:type="dcterms:W3CDTF">2011-12-09T06:36:35Z</dcterms:created>
  <dcterms:modified xsi:type="dcterms:W3CDTF">2019-02-11T05:30:02Z</dcterms:modified>
</cp:coreProperties>
</file>