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69" r:id="rId7"/>
    <p:sldId id="258" r:id="rId8"/>
    <p:sldId id="259" r:id="rId9"/>
    <p:sldId id="260" r:id="rId10"/>
    <p:sldId id="267" r:id="rId11"/>
    <p:sldId id="268" r:id="rId12"/>
    <p:sldId id="262" r:id="rId13"/>
    <p:sldId id="265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1E4"/>
    <a:srgbClr val="B8D3E8"/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291" autoAdjust="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9" d="100"/>
          <a:sy n="99" d="100"/>
        </p:scale>
        <p:origin x="441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9FB0DB-6E14-4D38-930B-E188F6E13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B5971-2675-487B-9E88-02DB3F19D0B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88B8F3-31C2-4698-B74C-D5D76CFD8ACD}" type="datetimeFigureOut">
              <a:rPr lang="ru-RU" smtClean="0"/>
              <a:t>22.08.2024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F2125-3128-41A1-8437-EB29536F4D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3736B-7E4B-4A53-8310-E0970E67F8A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B18F8-B739-4178-8D2D-879F4A27DC2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070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22.08.2024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230445E-A660-448A-B4DC-782AD0E5DA6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450330 w 8969375"/>
              <a:gd name="connsiteY0" fmla="*/ 3511550 h 6858000"/>
              <a:gd name="connsiteX1" fmla="*/ 8969375 w 8969375"/>
              <a:gd name="connsiteY1" fmla="*/ 3511550 h 6858000"/>
              <a:gd name="connsiteX2" fmla="*/ 8969375 w 8969375"/>
              <a:gd name="connsiteY2" fmla="*/ 6858000 h 6858000"/>
              <a:gd name="connsiteX3" fmla="*/ 5010150 w 8969375"/>
              <a:gd name="connsiteY3" fmla="*/ 6858000 h 6858000"/>
              <a:gd name="connsiteX4" fmla="*/ 1915160 w 8969375"/>
              <a:gd name="connsiteY4" fmla="*/ 3511550 h 6858000"/>
              <a:gd name="connsiteX5" fmla="*/ 3404870 w 8969375"/>
              <a:gd name="connsiteY5" fmla="*/ 3511550 h 6858000"/>
              <a:gd name="connsiteX6" fmla="*/ 1964690 w 8969375"/>
              <a:gd name="connsiteY6" fmla="*/ 6858000 h 6858000"/>
              <a:gd name="connsiteX7" fmla="*/ 474980 w 8969375"/>
              <a:gd name="connsiteY7" fmla="*/ 6858000 h 6858000"/>
              <a:gd name="connsiteX8" fmla="*/ 7961630 w 8969375"/>
              <a:gd name="connsiteY8" fmla="*/ 0 h 6858000"/>
              <a:gd name="connsiteX9" fmla="*/ 8969375 w 8969375"/>
              <a:gd name="connsiteY9" fmla="*/ 0 h 6858000"/>
              <a:gd name="connsiteX10" fmla="*/ 8969375 w 8969375"/>
              <a:gd name="connsiteY10" fmla="*/ 3346450 h 6858000"/>
              <a:gd name="connsiteX11" fmla="*/ 6521450 w 8969375"/>
              <a:gd name="connsiteY11" fmla="*/ 3346450 h 6858000"/>
              <a:gd name="connsiteX12" fmla="*/ 5163820 w 8969375"/>
              <a:gd name="connsiteY12" fmla="*/ 0 h 6858000"/>
              <a:gd name="connsiteX13" fmla="*/ 7726680 w 8969375"/>
              <a:gd name="connsiteY13" fmla="*/ 0 h 6858000"/>
              <a:gd name="connsiteX14" fmla="*/ 4775200 w 8969375"/>
              <a:gd name="connsiteY14" fmla="*/ 6858000 h 6858000"/>
              <a:gd name="connsiteX15" fmla="*/ 2213610 w 8969375"/>
              <a:gd name="connsiteY15" fmla="*/ 6858000 h 6858000"/>
              <a:gd name="connsiteX16" fmla="*/ 3426460 w 8969375"/>
              <a:gd name="connsiteY16" fmla="*/ 0 h 6858000"/>
              <a:gd name="connsiteX17" fmla="*/ 4916170 w 8969375"/>
              <a:gd name="connsiteY17" fmla="*/ 0 h 6858000"/>
              <a:gd name="connsiteX18" fmla="*/ 3475990 w 8969375"/>
              <a:gd name="connsiteY18" fmla="*/ 3346450 h 6858000"/>
              <a:gd name="connsiteX19" fmla="*/ 1986280 w 8969375"/>
              <a:gd name="connsiteY19" fmla="*/ 3346450 h 6858000"/>
              <a:gd name="connsiteX20" fmla="*/ 0 w 8969375"/>
              <a:gd name="connsiteY20" fmla="*/ 0 h 6858000"/>
              <a:gd name="connsiteX21" fmla="*/ 3195320 w 8969375"/>
              <a:gd name="connsiteY21" fmla="*/ 0 h 6858000"/>
              <a:gd name="connsiteX22" fmla="*/ 243840 w 8969375"/>
              <a:gd name="connsiteY22" fmla="*/ 6858000 h 6858000"/>
              <a:gd name="connsiteX23" fmla="*/ 0 w 8969375"/>
              <a:gd name="connsiteY23" fmla="*/ 6858000 h 6858000"/>
              <a:gd name="connsiteX0" fmla="*/ 6604567 w 9123612"/>
              <a:gd name="connsiteY0" fmla="*/ 3511550 h 6858000"/>
              <a:gd name="connsiteX1" fmla="*/ 9123612 w 9123612"/>
              <a:gd name="connsiteY1" fmla="*/ 3511550 h 6858000"/>
              <a:gd name="connsiteX2" fmla="*/ 9123612 w 9123612"/>
              <a:gd name="connsiteY2" fmla="*/ 6858000 h 6858000"/>
              <a:gd name="connsiteX3" fmla="*/ 5164387 w 9123612"/>
              <a:gd name="connsiteY3" fmla="*/ 6858000 h 6858000"/>
              <a:gd name="connsiteX4" fmla="*/ 6604567 w 9123612"/>
              <a:gd name="connsiteY4" fmla="*/ 3511550 h 6858000"/>
              <a:gd name="connsiteX5" fmla="*/ 2069397 w 9123612"/>
              <a:gd name="connsiteY5" fmla="*/ 3511550 h 6858000"/>
              <a:gd name="connsiteX6" fmla="*/ 3559107 w 9123612"/>
              <a:gd name="connsiteY6" fmla="*/ 3511550 h 6858000"/>
              <a:gd name="connsiteX7" fmla="*/ 2118927 w 9123612"/>
              <a:gd name="connsiteY7" fmla="*/ 6858000 h 6858000"/>
              <a:gd name="connsiteX8" fmla="*/ 629217 w 9123612"/>
              <a:gd name="connsiteY8" fmla="*/ 6858000 h 6858000"/>
              <a:gd name="connsiteX9" fmla="*/ 2069397 w 9123612"/>
              <a:gd name="connsiteY9" fmla="*/ 3511550 h 6858000"/>
              <a:gd name="connsiteX10" fmla="*/ 8115867 w 9123612"/>
              <a:gd name="connsiteY10" fmla="*/ 0 h 6858000"/>
              <a:gd name="connsiteX11" fmla="*/ 9123612 w 9123612"/>
              <a:gd name="connsiteY11" fmla="*/ 0 h 6858000"/>
              <a:gd name="connsiteX12" fmla="*/ 9123612 w 9123612"/>
              <a:gd name="connsiteY12" fmla="*/ 3346450 h 6858000"/>
              <a:gd name="connsiteX13" fmla="*/ 6675687 w 9123612"/>
              <a:gd name="connsiteY13" fmla="*/ 3346450 h 6858000"/>
              <a:gd name="connsiteX14" fmla="*/ 8115867 w 9123612"/>
              <a:gd name="connsiteY14" fmla="*/ 0 h 6858000"/>
              <a:gd name="connsiteX15" fmla="*/ 5318057 w 9123612"/>
              <a:gd name="connsiteY15" fmla="*/ 0 h 6858000"/>
              <a:gd name="connsiteX16" fmla="*/ 7880917 w 9123612"/>
              <a:gd name="connsiteY16" fmla="*/ 0 h 6858000"/>
              <a:gd name="connsiteX17" fmla="*/ 4929437 w 9123612"/>
              <a:gd name="connsiteY17" fmla="*/ 6858000 h 6858000"/>
              <a:gd name="connsiteX18" fmla="*/ 2367847 w 9123612"/>
              <a:gd name="connsiteY18" fmla="*/ 6858000 h 6858000"/>
              <a:gd name="connsiteX19" fmla="*/ 5318057 w 9123612"/>
              <a:gd name="connsiteY19" fmla="*/ 0 h 6858000"/>
              <a:gd name="connsiteX20" fmla="*/ 3580697 w 9123612"/>
              <a:gd name="connsiteY20" fmla="*/ 0 h 6858000"/>
              <a:gd name="connsiteX21" fmla="*/ 5070407 w 9123612"/>
              <a:gd name="connsiteY21" fmla="*/ 0 h 6858000"/>
              <a:gd name="connsiteX22" fmla="*/ 3630227 w 9123612"/>
              <a:gd name="connsiteY22" fmla="*/ 3346450 h 6858000"/>
              <a:gd name="connsiteX23" fmla="*/ 2140517 w 9123612"/>
              <a:gd name="connsiteY23" fmla="*/ 3346450 h 6858000"/>
              <a:gd name="connsiteX24" fmla="*/ 3580697 w 9123612"/>
              <a:gd name="connsiteY24" fmla="*/ 0 h 6858000"/>
              <a:gd name="connsiteX25" fmla="*/ 154237 w 9123612"/>
              <a:gd name="connsiteY25" fmla="*/ 0 h 6858000"/>
              <a:gd name="connsiteX26" fmla="*/ 3349557 w 9123612"/>
              <a:gd name="connsiteY26" fmla="*/ 0 h 6858000"/>
              <a:gd name="connsiteX27" fmla="*/ 398077 w 9123612"/>
              <a:gd name="connsiteY27" fmla="*/ 6858000 h 6858000"/>
              <a:gd name="connsiteX28" fmla="*/ 0 w 9123612"/>
              <a:gd name="connsiteY28" fmla="*/ 6858000 h 6858000"/>
              <a:gd name="connsiteX29" fmla="*/ 154237 w 9123612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18625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18625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054197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054197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54365 w 9155634"/>
              <a:gd name="connsiteY25" fmla="*/ 3558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54365 w 9155634"/>
              <a:gd name="connsiteY29" fmla="*/ 3558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6636589 w 9155634"/>
              <a:gd name="connsiteY4" fmla="*/ 3511550 h 6858000"/>
              <a:gd name="connsiteX5" fmla="*/ 2101419 w 9155634"/>
              <a:gd name="connsiteY5" fmla="*/ 3511550 h 6858000"/>
              <a:gd name="connsiteX6" fmla="*/ 3591129 w 9155634"/>
              <a:gd name="connsiteY6" fmla="*/ 3511550 h 6858000"/>
              <a:gd name="connsiteX7" fmla="*/ 2150949 w 9155634"/>
              <a:gd name="connsiteY7" fmla="*/ 6858000 h 6858000"/>
              <a:gd name="connsiteX8" fmla="*/ 661239 w 9155634"/>
              <a:gd name="connsiteY8" fmla="*/ 6858000 h 6858000"/>
              <a:gd name="connsiteX9" fmla="*/ 2101419 w 9155634"/>
              <a:gd name="connsiteY9" fmla="*/ 3511550 h 6858000"/>
              <a:gd name="connsiteX10" fmla="*/ 8147889 w 9155634"/>
              <a:gd name="connsiteY10" fmla="*/ 0 h 6858000"/>
              <a:gd name="connsiteX11" fmla="*/ 9155634 w 9155634"/>
              <a:gd name="connsiteY11" fmla="*/ 0 h 6858000"/>
              <a:gd name="connsiteX12" fmla="*/ 9155634 w 9155634"/>
              <a:gd name="connsiteY12" fmla="*/ 3346450 h 6858000"/>
              <a:gd name="connsiteX13" fmla="*/ 6707709 w 9155634"/>
              <a:gd name="connsiteY13" fmla="*/ 3346450 h 6858000"/>
              <a:gd name="connsiteX14" fmla="*/ 8147889 w 9155634"/>
              <a:gd name="connsiteY14" fmla="*/ 0 h 6858000"/>
              <a:gd name="connsiteX15" fmla="*/ 5350079 w 9155634"/>
              <a:gd name="connsiteY15" fmla="*/ 0 h 6858000"/>
              <a:gd name="connsiteX16" fmla="*/ 7912939 w 9155634"/>
              <a:gd name="connsiteY16" fmla="*/ 0 h 6858000"/>
              <a:gd name="connsiteX17" fmla="*/ 4961459 w 9155634"/>
              <a:gd name="connsiteY17" fmla="*/ 6858000 h 6858000"/>
              <a:gd name="connsiteX18" fmla="*/ 2399869 w 9155634"/>
              <a:gd name="connsiteY18" fmla="*/ 6858000 h 6858000"/>
              <a:gd name="connsiteX19" fmla="*/ 5350079 w 9155634"/>
              <a:gd name="connsiteY19" fmla="*/ 0 h 6858000"/>
              <a:gd name="connsiteX20" fmla="*/ 3612719 w 9155634"/>
              <a:gd name="connsiteY20" fmla="*/ 0 h 6858000"/>
              <a:gd name="connsiteX21" fmla="*/ 5102429 w 9155634"/>
              <a:gd name="connsiteY21" fmla="*/ 0 h 6858000"/>
              <a:gd name="connsiteX22" fmla="*/ 3662249 w 9155634"/>
              <a:gd name="connsiteY22" fmla="*/ 3346450 h 6858000"/>
              <a:gd name="connsiteX23" fmla="*/ 2172539 w 9155634"/>
              <a:gd name="connsiteY23" fmla="*/ 3346450 h 6858000"/>
              <a:gd name="connsiteX24" fmla="*/ 3612719 w 9155634"/>
              <a:gd name="connsiteY24" fmla="*/ 0 h 6858000"/>
              <a:gd name="connsiteX25" fmla="*/ 2947249 w 9155634"/>
              <a:gd name="connsiteY25" fmla="*/ 0 h 6858000"/>
              <a:gd name="connsiteX26" fmla="*/ 3381579 w 9155634"/>
              <a:gd name="connsiteY26" fmla="*/ 0 h 6858000"/>
              <a:gd name="connsiteX27" fmla="*/ 430099 w 9155634"/>
              <a:gd name="connsiteY27" fmla="*/ 6858000 h 6858000"/>
              <a:gd name="connsiteX28" fmla="*/ 0 w 9155634"/>
              <a:gd name="connsiteY28" fmla="*/ 6858000 h 6858000"/>
              <a:gd name="connsiteX29" fmla="*/ 2947249 w 9155634"/>
              <a:gd name="connsiteY2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lnTo>
                  <a:pt x="6636589" y="351155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lnTo>
                  <a:pt x="2101419" y="351155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lnTo>
                  <a:pt x="8147889" y="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lnTo>
                  <a:pt x="5350079" y="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lnTo>
                  <a:pt x="3612719" y="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lnTo>
                  <a:pt x="2947249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A4843534-A750-4D01-BC62-26CD9AEA6AE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0021" y="3773554"/>
            <a:ext cx="10090287" cy="1101897"/>
          </a:xfrm>
        </p:spPr>
        <p:txBody>
          <a:bodyPr>
            <a:noAutofit/>
          </a:bodyPr>
          <a:lstStyle>
            <a:lvl1pPr marL="0" indent="0" algn="l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F8E7B25A-0A4A-430B-903E-76193E2954A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0021" y="5451784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1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20XX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B88F3A2A-BD60-4F82-8064-8B157AF4DDC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70021" y="5105536"/>
            <a:ext cx="4367531" cy="324417"/>
          </a:xfrm>
        </p:spPr>
        <p:txBody>
          <a:bodyPr>
            <a:noAutofit/>
          </a:bodyPr>
          <a:lstStyle>
            <a:lvl1pPr marL="0" indent="0" algn="l">
              <a:buNone/>
              <a:defRPr sz="22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</a:p>
        </p:txBody>
      </p:sp>
    </p:spTree>
    <p:extLst>
      <p:ext uri="{BB962C8B-B14F-4D97-AF65-F5344CB8AC3E}">
        <p14:creationId xmlns:p14="http://schemas.microsoft.com/office/powerpoint/2010/main" val="3768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88BA6D96-EFE3-4743-8FB5-544E9692D11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" y="0"/>
            <a:ext cx="9155429" cy="6858000"/>
          </a:xfrm>
          <a:custGeom>
            <a:avLst/>
            <a:gdLst>
              <a:gd name="connsiteX0" fmla="*/ 5490209 w 9155429"/>
              <a:gd name="connsiteY0" fmla="*/ 3511550 h 6858000"/>
              <a:gd name="connsiteX1" fmla="*/ 6979919 w 9155429"/>
              <a:gd name="connsiteY1" fmla="*/ 3511550 h 6858000"/>
              <a:gd name="connsiteX2" fmla="*/ 5541009 w 9155429"/>
              <a:gd name="connsiteY2" fmla="*/ 6858000 h 6858000"/>
              <a:gd name="connsiteX3" fmla="*/ 4050029 w 9155429"/>
              <a:gd name="connsiteY3" fmla="*/ 6858000 h 6858000"/>
              <a:gd name="connsiteX4" fmla="*/ 0 w 9155429"/>
              <a:gd name="connsiteY4" fmla="*/ 3511550 h 6858000"/>
              <a:gd name="connsiteX5" fmla="*/ 2444750 w 9155429"/>
              <a:gd name="connsiteY5" fmla="*/ 3511550 h 6858000"/>
              <a:gd name="connsiteX6" fmla="*/ 1004570 w 9155429"/>
              <a:gd name="connsiteY6" fmla="*/ 6858000 h 6858000"/>
              <a:gd name="connsiteX7" fmla="*/ 0 w 9155429"/>
              <a:gd name="connsiteY7" fmla="*/ 6858000 h 6858000"/>
              <a:gd name="connsiteX8" fmla="*/ 7001509 w 9155429"/>
              <a:gd name="connsiteY8" fmla="*/ 1 h 6858000"/>
              <a:gd name="connsiteX9" fmla="*/ 8491219 w 9155429"/>
              <a:gd name="connsiteY9" fmla="*/ 1 h 6858000"/>
              <a:gd name="connsiteX10" fmla="*/ 7051039 w 9155429"/>
              <a:gd name="connsiteY10" fmla="*/ 3346450 h 6858000"/>
              <a:gd name="connsiteX11" fmla="*/ 5561329 w 9155429"/>
              <a:gd name="connsiteY11" fmla="*/ 3346450 h 6858000"/>
              <a:gd name="connsiteX12" fmla="*/ 8722359 w 9155429"/>
              <a:gd name="connsiteY12" fmla="*/ 0 h 6858000"/>
              <a:gd name="connsiteX13" fmla="*/ 9155429 w 9155429"/>
              <a:gd name="connsiteY13" fmla="*/ 0 h 6858000"/>
              <a:gd name="connsiteX14" fmla="*/ 6203949 w 9155429"/>
              <a:gd name="connsiteY14" fmla="*/ 6858000 h 6858000"/>
              <a:gd name="connsiteX15" fmla="*/ 5772149 w 9155429"/>
              <a:gd name="connsiteY15" fmla="*/ 6858000 h 6858000"/>
              <a:gd name="connsiteX16" fmla="*/ 4190999 w 9155429"/>
              <a:gd name="connsiteY16" fmla="*/ 0 h 6858000"/>
              <a:gd name="connsiteX17" fmla="*/ 6753859 w 9155429"/>
              <a:gd name="connsiteY17" fmla="*/ 0 h 6858000"/>
              <a:gd name="connsiteX18" fmla="*/ 3802379 w 9155429"/>
              <a:gd name="connsiteY18" fmla="*/ 6858000 h 6858000"/>
              <a:gd name="connsiteX19" fmla="*/ 1239520 w 9155429"/>
              <a:gd name="connsiteY19" fmla="*/ 6858000 h 6858000"/>
              <a:gd name="connsiteX20" fmla="*/ 0 w 9155429"/>
              <a:gd name="connsiteY20" fmla="*/ 0 h 6858000"/>
              <a:gd name="connsiteX21" fmla="*/ 3956050 w 9155429"/>
              <a:gd name="connsiteY21" fmla="*/ 0 h 6858000"/>
              <a:gd name="connsiteX22" fmla="*/ 2515869 w 9155429"/>
              <a:gd name="connsiteY22" fmla="*/ 3346450 h 6858000"/>
              <a:gd name="connsiteX23" fmla="*/ 0 w 9155429"/>
              <a:gd name="connsiteY23" fmla="*/ 33464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429" h="6858000">
                <a:moveTo>
                  <a:pt x="5490209" y="3511550"/>
                </a:moveTo>
                <a:lnTo>
                  <a:pt x="6979919" y="3511550"/>
                </a:lnTo>
                <a:lnTo>
                  <a:pt x="5541009" y="6858000"/>
                </a:lnTo>
                <a:lnTo>
                  <a:pt x="4050029" y="6858000"/>
                </a:lnTo>
                <a:close/>
                <a:moveTo>
                  <a:pt x="0" y="3511550"/>
                </a:moveTo>
                <a:lnTo>
                  <a:pt x="2444750" y="3511550"/>
                </a:lnTo>
                <a:lnTo>
                  <a:pt x="1004570" y="6858000"/>
                </a:lnTo>
                <a:lnTo>
                  <a:pt x="0" y="6858000"/>
                </a:lnTo>
                <a:close/>
                <a:moveTo>
                  <a:pt x="7001509" y="1"/>
                </a:moveTo>
                <a:lnTo>
                  <a:pt x="8491219" y="1"/>
                </a:lnTo>
                <a:lnTo>
                  <a:pt x="7051039" y="3346450"/>
                </a:lnTo>
                <a:lnTo>
                  <a:pt x="5561329" y="3346450"/>
                </a:lnTo>
                <a:close/>
                <a:moveTo>
                  <a:pt x="8722359" y="0"/>
                </a:moveTo>
                <a:lnTo>
                  <a:pt x="9155429" y="0"/>
                </a:lnTo>
                <a:lnTo>
                  <a:pt x="6203949" y="6858000"/>
                </a:lnTo>
                <a:lnTo>
                  <a:pt x="5772149" y="6858000"/>
                </a:lnTo>
                <a:close/>
                <a:moveTo>
                  <a:pt x="4190999" y="0"/>
                </a:moveTo>
                <a:lnTo>
                  <a:pt x="6753859" y="0"/>
                </a:lnTo>
                <a:lnTo>
                  <a:pt x="3802379" y="6858000"/>
                </a:lnTo>
                <a:lnTo>
                  <a:pt x="1239520" y="6858000"/>
                </a:lnTo>
                <a:close/>
                <a:moveTo>
                  <a:pt x="0" y="0"/>
                </a:moveTo>
                <a:lnTo>
                  <a:pt x="3956050" y="0"/>
                </a:lnTo>
                <a:lnTo>
                  <a:pt x="2515869" y="3346450"/>
                </a:lnTo>
                <a:lnTo>
                  <a:pt x="0" y="334645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14" name="Graphic 19">
            <a:extLst>
              <a:ext uri="{FF2B5EF4-FFF2-40B4-BE49-F238E27FC236}">
                <a16:creationId xmlns:a16="http://schemas.microsoft.com/office/drawing/2014/main" id="{97347B99-304D-468D-B6F0-9D59E6077A64}"/>
              </a:ext>
            </a:extLst>
          </p:cNvPr>
          <p:cNvSpPr/>
          <p:nvPr userDrawn="1"/>
        </p:nvSpPr>
        <p:spPr>
          <a:xfrm flipH="1">
            <a:off x="9004387" y="3285679"/>
            <a:ext cx="3191256" cy="146304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B615286-AF88-4751-9BF6-3F030092F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2372" y="973512"/>
            <a:ext cx="4183939" cy="2281355"/>
          </a:xfrm>
        </p:spPr>
        <p:txBody>
          <a:bodyPr>
            <a:noAutofit/>
          </a:bodyPr>
          <a:lstStyle>
            <a:lvl1pPr algn="r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E15D97E-2723-48C3-B835-65DB0286DB6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0540" y="3675708"/>
            <a:ext cx="3135771" cy="1101897"/>
          </a:xfrm>
        </p:spPr>
        <p:txBody>
          <a:bodyPr>
            <a:noAutofit/>
          </a:bodyPr>
          <a:lstStyle>
            <a:lvl1pPr marL="0" indent="0" algn="r">
              <a:buNone/>
              <a:defRPr sz="3500" b="0" i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Alexander</a:t>
            </a:r>
            <a:br>
              <a:rPr lang="en-US" dirty="0"/>
            </a:br>
            <a:r>
              <a:rPr lang="en-US" dirty="0" err="1"/>
              <a:t>Martensson</a:t>
            </a:r>
            <a:endParaRPr lang="en-US" dirty="0"/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D45CEBA-121A-426A-897A-9E3CDC5F5C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8780" y="5019264"/>
            <a:ext cx="4367531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678-555-0128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0767B0C7-7BD9-4BF1-8D3D-91DED23803E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008780" y="4805882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6B74744-5435-47DD-B65F-16D8E7AC155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455755" y="5685822"/>
            <a:ext cx="5920556" cy="474519"/>
          </a:xfrm>
        </p:spPr>
        <p:txBody>
          <a:bodyPr>
            <a:noAutofit/>
          </a:bodyPr>
          <a:lstStyle>
            <a:lvl1pPr marL="0" indent="0" algn="r">
              <a:buNone/>
              <a:defRPr sz="2200" b="0" i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martensson@example.com</a:t>
            </a:r>
          </a:p>
        </p:txBody>
      </p:sp>
      <p:sp>
        <p:nvSpPr>
          <p:cNvPr id="32" name="Text Placeholder 26">
            <a:extLst>
              <a:ext uri="{FF2B5EF4-FFF2-40B4-BE49-F238E27FC236}">
                <a16:creationId xmlns:a16="http://schemas.microsoft.com/office/drawing/2014/main" id="{20815411-0E43-4B6B-92C7-6E312091AB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008780" y="5466001"/>
            <a:ext cx="4367531" cy="288000"/>
          </a:xfrm>
        </p:spPr>
        <p:txBody>
          <a:bodyPr>
            <a:noAutofit/>
          </a:bodyPr>
          <a:lstStyle>
            <a:lvl1pPr marL="0" indent="0" algn="r">
              <a:buNone/>
              <a:defRPr sz="1400" b="0" i="0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215319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43AF0D-28CB-4D3A-A944-CE3DCAAC5657}"/>
              </a:ext>
            </a:extLst>
          </p:cNvPr>
          <p:cNvSpPr/>
          <p:nvPr userDrawn="1"/>
        </p:nvSpPr>
        <p:spPr>
          <a:xfrm>
            <a:off x="3033191" y="0"/>
            <a:ext cx="9155634" cy="6858000"/>
          </a:xfrm>
          <a:custGeom>
            <a:avLst/>
            <a:gdLst>
              <a:gd name="connsiteX0" fmla="*/ 6636589 w 9155634"/>
              <a:gd name="connsiteY0" fmla="*/ 3511550 h 6858000"/>
              <a:gd name="connsiteX1" fmla="*/ 9155634 w 9155634"/>
              <a:gd name="connsiteY1" fmla="*/ 3511550 h 6858000"/>
              <a:gd name="connsiteX2" fmla="*/ 9155634 w 9155634"/>
              <a:gd name="connsiteY2" fmla="*/ 6858000 h 6858000"/>
              <a:gd name="connsiteX3" fmla="*/ 5196409 w 9155634"/>
              <a:gd name="connsiteY3" fmla="*/ 6858000 h 6858000"/>
              <a:gd name="connsiteX4" fmla="*/ 2101419 w 9155634"/>
              <a:gd name="connsiteY4" fmla="*/ 3511550 h 6858000"/>
              <a:gd name="connsiteX5" fmla="*/ 3591129 w 9155634"/>
              <a:gd name="connsiteY5" fmla="*/ 3511550 h 6858000"/>
              <a:gd name="connsiteX6" fmla="*/ 2150949 w 9155634"/>
              <a:gd name="connsiteY6" fmla="*/ 6858000 h 6858000"/>
              <a:gd name="connsiteX7" fmla="*/ 661239 w 9155634"/>
              <a:gd name="connsiteY7" fmla="*/ 6858000 h 6858000"/>
              <a:gd name="connsiteX8" fmla="*/ 8147889 w 9155634"/>
              <a:gd name="connsiteY8" fmla="*/ 0 h 6858000"/>
              <a:gd name="connsiteX9" fmla="*/ 9155634 w 9155634"/>
              <a:gd name="connsiteY9" fmla="*/ 0 h 6858000"/>
              <a:gd name="connsiteX10" fmla="*/ 9155634 w 9155634"/>
              <a:gd name="connsiteY10" fmla="*/ 3346450 h 6858000"/>
              <a:gd name="connsiteX11" fmla="*/ 6707709 w 9155634"/>
              <a:gd name="connsiteY11" fmla="*/ 3346450 h 6858000"/>
              <a:gd name="connsiteX12" fmla="*/ 5350079 w 9155634"/>
              <a:gd name="connsiteY12" fmla="*/ 0 h 6858000"/>
              <a:gd name="connsiteX13" fmla="*/ 7912939 w 9155634"/>
              <a:gd name="connsiteY13" fmla="*/ 0 h 6858000"/>
              <a:gd name="connsiteX14" fmla="*/ 4961459 w 9155634"/>
              <a:gd name="connsiteY14" fmla="*/ 6858000 h 6858000"/>
              <a:gd name="connsiteX15" fmla="*/ 2399869 w 9155634"/>
              <a:gd name="connsiteY15" fmla="*/ 6858000 h 6858000"/>
              <a:gd name="connsiteX16" fmla="*/ 3612719 w 9155634"/>
              <a:gd name="connsiteY16" fmla="*/ 0 h 6858000"/>
              <a:gd name="connsiteX17" fmla="*/ 5102429 w 9155634"/>
              <a:gd name="connsiteY17" fmla="*/ 0 h 6858000"/>
              <a:gd name="connsiteX18" fmla="*/ 3662249 w 9155634"/>
              <a:gd name="connsiteY18" fmla="*/ 3346450 h 6858000"/>
              <a:gd name="connsiteX19" fmla="*/ 2172539 w 9155634"/>
              <a:gd name="connsiteY19" fmla="*/ 3346450 h 6858000"/>
              <a:gd name="connsiteX20" fmla="*/ 2947249 w 9155634"/>
              <a:gd name="connsiteY20" fmla="*/ 0 h 6858000"/>
              <a:gd name="connsiteX21" fmla="*/ 3381579 w 9155634"/>
              <a:gd name="connsiteY21" fmla="*/ 0 h 6858000"/>
              <a:gd name="connsiteX22" fmla="*/ 430099 w 9155634"/>
              <a:gd name="connsiteY22" fmla="*/ 6858000 h 6858000"/>
              <a:gd name="connsiteX23" fmla="*/ 0 w 9155634"/>
              <a:gd name="connsiteY2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9155634" h="6858000">
                <a:moveTo>
                  <a:pt x="6636589" y="3511550"/>
                </a:moveTo>
                <a:lnTo>
                  <a:pt x="9155634" y="3511550"/>
                </a:lnTo>
                <a:lnTo>
                  <a:pt x="9155634" y="6858000"/>
                </a:lnTo>
                <a:lnTo>
                  <a:pt x="5196409" y="6858000"/>
                </a:lnTo>
                <a:close/>
                <a:moveTo>
                  <a:pt x="2101419" y="3511550"/>
                </a:moveTo>
                <a:lnTo>
                  <a:pt x="3591129" y="3511550"/>
                </a:lnTo>
                <a:lnTo>
                  <a:pt x="2150949" y="6858000"/>
                </a:lnTo>
                <a:lnTo>
                  <a:pt x="661239" y="6858000"/>
                </a:lnTo>
                <a:close/>
                <a:moveTo>
                  <a:pt x="8147889" y="0"/>
                </a:moveTo>
                <a:lnTo>
                  <a:pt x="9155634" y="0"/>
                </a:lnTo>
                <a:lnTo>
                  <a:pt x="9155634" y="3346450"/>
                </a:lnTo>
                <a:lnTo>
                  <a:pt x="6707709" y="3346450"/>
                </a:lnTo>
                <a:close/>
                <a:moveTo>
                  <a:pt x="5350079" y="0"/>
                </a:moveTo>
                <a:lnTo>
                  <a:pt x="7912939" y="0"/>
                </a:lnTo>
                <a:lnTo>
                  <a:pt x="4961459" y="6858000"/>
                </a:lnTo>
                <a:lnTo>
                  <a:pt x="2399869" y="6858000"/>
                </a:lnTo>
                <a:close/>
                <a:moveTo>
                  <a:pt x="3612719" y="0"/>
                </a:moveTo>
                <a:lnTo>
                  <a:pt x="5102429" y="0"/>
                </a:lnTo>
                <a:lnTo>
                  <a:pt x="3662249" y="3346450"/>
                </a:lnTo>
                <a:lnTo>
                  <a:pt x="2172539" y="3346450"/>
                </a:lnTo>
                <a:close/>
                <a:moveTo>
                  <a:pt x="2947249" y="0"/>
                </a:moveTo>
                <a:lnTo>
                  <a:pt x="3381579" y="0"/>
                </a:lnTo>
                <a:lnTo>
                  <a:pt x="4300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A6B740BD-8499-412C-AE4E-A4AD7F73100E}"/>
              </a:ext>
            </a:extLst>
          </p:cNvPr>
          <p:cNvSpPr/>
          <p:nvPr/>
        </p:nvSpPr>
        <p:spPr>
          <a:xfrm>
            <a:off x="-10852" y="3369468"/>
            <a:ext cx="3722400" cy="144000"/>
          </a:xfrm>
          <a:custGeom>
            <a:avLst/>
            <a:gdLst>
              <a:gd name="connsiteX0" fmla="*/ 7144 w 2800350"/>
              <a:gd name="connsiteY0" fmla="*/ 7144 h 114300"/>
              <a:gd name="connsiteX1" fmla="*/ 7144 w 2800350"/>
              <a:gd name="connsiteY1" fmla="*/ 115729 h 114300"/>
              <a:gd name="connsiteX2" fmla="*/ 2726531 w 2800350"/>
              <a:gd name="connsiteY2" fmla="*/ 115729 h 114300"/>
              <a:gd name="connsiteX3" fmla="*/ 2797969 w 2800350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00350" h="114300">
                <a:moveTo>
                  <a:pt x="7144" y="7144"/>
                </a:moveTo>
                <a:lnTo>
                  <a:pt x="7144" y="115729"/>
                </a:lnTo>
                <a:lnTo>
                  <a:pt x="2726531" y="115729"/>
                </a:lnTo>
                <a:lnTo>
                  <a:pt x="2797969" y="7144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310DFD8C-544F-465B-8315-8B3AA8B95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021" y="1096344"/>
            <a:ext cx="10510754" cy="2281355"/>
          </a:xfrm>
        </p:spPr>
        <p:txBody>
          <a:bodyPr>
            <a:noAutofit/>
          </a:bodyPr>
          <a:lstStyle>
            <a:lvl1pPr algn="l">
              <a:defRPr sz="7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</a:t>
            </a:r>
            <a:br>
              <a:rPr lang="ru-RU" dirty="0"/>
            </a:br>
            <a:r>
              <a:rPr lang="en-US" dirty="0"/>
              <a:t>TITLE</a:t>
            </a:r>
            <a:endParaRPr lang="ru-RU" dirty="0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046DF3F-8EBA-4583-9F19-45C979FDAB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0021" y="3773554"/>
            <a:ext cx="10090287" cy="110189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3500" b="0" i="0"/>
            </a:lvl1pPr>
          </a:lstStyle>
          <a:p>
            <a:pPr marL="228600" lvl="0" indent="-228600"/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46741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82713AA-FAF7-4D64-AB9D-53ACFDBF8B5B}"/>
              </a:ext>
            </a:extLst>
          </p:cNvPr>
          <p:cNvSpPr/>
          <p:nvPr userDrawn="1"/>
        </p:nvSpPr>
        <p:spPr>
          <a:xfrm>
            <a:off x="-1" y="172278"/>
            <a:ext cx="12192000" cy="6559826"/>
          </a:xfrm>
          <a:custGeom>
            <a:avLst/>
            <a:gdLst>
              <a:gd name="connsiteX0" fmla="*/ 5864259 w 12192000"/>
              <a:gd name="connsiteY0" fmla="*/ 2854132 h 6559826"/>
              <a:gd name="connsiteX1" fmla="*/ 5864259 w 12192000"/>
              <a:gd name="connsiteY1" fmla="*/ 5342062 h 6559826"/>
              <a:gd name="connsiteX2" fmla="*/ 6907 w 12192000"/>
              <a:gd name="connsiteY2" fmla="*/ 6559826 h 6559826"/>
              <a:gd name="connsiteX3" fmla="*/ 0 w 12192000"/>
              <a:gd name="connsiteY3" fmla="*/ 6559826 h 6559826"/>
              <a:gd name="connsiteX4" fmla="*/ 0 w 12192000"/>
              <a:gd name="connsiteY4" fmla="*/ 4073332 h 6559826"/>
              <a:gd name="connsiteX5" fmla="*/ 12192000 w 12192000"/>
              <a:gd name="connsiteY5" fmla="*/ 2685378 h 6559826"/>
              <a:gd name="connsiteX6" fmla="*/ 12192000 w 12192000"/>
              <a:gd name="connsiteY6" fmla="*/ 5173308 h 6559826"/>
              <a:gd name="connsiteX7" fmla="*/ 6104805 w 12192000"/>
              <a:gd name="connsiteY7" fmla="*/ 6429182 h 6559826"/>
              <a:gd name="connsiteX8" fmla="*/ 6104805 w 12192000"/>
              <a:gd name="connsiteY8" fmla="*/ 3941252 h 6559826"/>
              <a:gd name="connsiteX9" fmla="*/ 11991762 w 12192000"/>
              <a:gd name="connsiteY9" fmla="*/ 0 h 6559826"/>
              <a:gd name="connsiteX10" fmla="*/ 12192000 w 12192000"/>
              <a:gd name="connsiteY10" fmla="*/ 0 h 6559826"/>
              <a:gd name="connsiteX11" fmla="*/ 12192000 w 12192000"/>
              <a:gd name="connsiteY11" fmla="*/ 2446611 h 6559826"/>
              <a:gd name="connsiteX12" fmla="*/ 6104805 w 12192000"/>
              <a:gd name="connsiteY12" fmla="*/ 3701222 h 6559826"/>
              <a:gd name="connsiteX13" fmla="*/ 6104805 w 12192000"/>
              <a:gd name="connsiteY13" fmla="*/ 1214562 h 6559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559826">
                <a:moveTo>
                  <a:pt x="5864259" y="2854132"/>
                </a:moveTo>
                <a:lnTo>
                  <a:pt x="5864259" y="5342062"/>
                </a:lnTo>
                <a:lnTo>
                  <a:pt x="6907" y="6559826"/>
                </a:lnTo>
                <a:lnTo>
                  <a:pt x="0" y="6559826"/>
                </a:lnTo>
                <a:lnTo>
                  <a:pt x="0" y="4073332"/>
                </a:lnTo>
                <a:close/>
                <a:moveTo>
                  <a:pt x="12192000" y="2685378"/>
                </a:moveTo>
                <a:lnTo>
                  <a:pt x="12192000" y="5173308"/>
                </a:lnTo>
                <a:lnTo>
                  <a:pt x="6104805" y="6429182"/>
                </a:lnTo>
                <a:lnTo>
                  <a:pt x="6104805" y="3941252"/>
                </a:lnTo>
                <a:close/>
                <a:moveTo>
                  <a:pt x="11991762" y="0"/>
                </a:moveTo>
                <a:lnTo>
                  <a:pt x="12192000" y="0"/>
                </a:lnTo>
                <a:lnTo>
                  <a:pt x="12192000" y="2446611"/>
                </a:lnTo>
                <a:lnTo>
                  <a:pt x="6104805" y="3701222"/>
                </a:lnTo>
                <a:lnTo>
                  <a:pt x="6104805" y="1214562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3B87DE7-6A4B-4A0E-8622-C9BA93F0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2225393"/>
            <a:ext cx="5110693" cy="78263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/>
            </a:lvl1pPr>
          </a:lstStyle>
          <a:p>
            <a:pPr marL="228600" lvl="0" indent="-22860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388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799919-7F2B-44B7-BF0B-B0CE733AC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7755"/>
            <a:ext cx="10515600" cy="38992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123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460D6CB-9BA0-4BA9-9CF5-9D21E9F57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7755"/>
            <a:ext cx="5181600" cy="3899207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B0DDB5D-8949-4E45-A7CD-0402580BB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77755"/>
            <a:ext cx="5181600" cy="3899208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70607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46B1A-A07C-45A3-8FE5-724E3485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2C817C4-D92F-4269-B22D-5C2E5224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68513"/>
            <a:ext cx="5157787" cy="43656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C61514A7-2DEE-47E3-BCB4-FB81E9981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455C9D3-0938-4236-8E64-BBF582FCD2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68511"/>
            <a:ext cx="5183188" cy="436563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7331E254-1410-4989-81DE-84B684ACC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810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68ABD79-6AF5-4911-BEC2-A492F3EC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45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489A680-EBE7-45A3-B520-2C50F59C7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66148"/>
            <a:ext cx="3932237" cy="3702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02EEB9F-D255-46E9-AFBB-FCC4D93BE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Graphic 15">
            <a:extLst>
              <a:ext uri="{FF2B5EF4-FFF2-40B4-BE49-F238E27FC236}">
                <a16:creationId xmlns:a16="http://schemas.microsoft.com/office/drawing/2014/main" id="{4F729341-632E-4151-9863-D40D91A16F84}"/>
              </a:ext>
            </a:extLst>
          </p:cNvPr>
          <p:cNvSpPr/>
          <p:nvPr userDrawn="1"/>
        </p:nvSpPr>
        <p:spPr>
          <a:xfrm>
            <a:off x="-11174" y="1947672"/>
            <a:ext cx="493776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8434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469CAF-CD13-4CCC-9569-14C8070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38074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36D4C583-322D-4347-807F-F6D6AF8852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30500"/>
            <a:ext cx="3932237" cy="37384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138DBAD-2265-4E62-AB5B-F66A60D53F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9738" y="0"/>
            <a:ext cx="6103620" cy="6857999"/>
          </a:xfrm>
          <a:custGeom>
            <a:avLst/>
            <a:gdLst>
              <a:gd name="connsiteX0" fmla="*/ 3914141 w 6103620"/>
              <a:gd name="connsiteY0" fmla="*/ 914400 h 6857999"/>
              <a:gd name="connsiteX1" fmla="*/ 6103620 w 6103620"/>
              <a:gd name="connsiteY1" fmla="*/ 914400 h 6857999"/>
              <a:gd name="connsiteX2" fmla="*/ 6103620 w 6103620"/>
              <a:gd name="connsiteY2" fmla="*/ 914404 h 6857999"/>
              <a:gd name="connsiteX3" fmla="*/ 4339591 w 6103620"/>
              <a:gd name="connsiteY3" fmla="*/ 6857999 h 6857999"/>
              <a:gd name="connsiteX4" fmla="*/ 2150113 w 6103620"/>
              <a:gd name="connsiteY4" fmla="*/ 6857999 h 6857999"/>
              <a:gd name="connsiteX5" fmla="*/ 1769111 w 6103620"/>
              <a:gd name="connsiteY5" fmla="*/ 0 h 6857999"/>
              <a:gd name="connsiteX6" fmla="*/ 3958591 w 6103620"/>
              <a:gd name="connsiteY6" fmla="*/ 0 h 6857999"/>
              <a:gd name="connsiteX7" fmla="*/ 2189480 w 6103620"/>
              <a:gd name="connsiteY7" fmla="*/ 5943601 h 6857999"/>
              <a:gd name="connsiteX8" fmla="*/ 0 w 6103620"/>
              <a:gd name="connsiteY8" fmla="*/ 59436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03620" h="6857999">
                <a:moveTo>
                  <a:pt x="3914141" y="914400"/>
                </a:moveTo>
                <a:lnTo>
                  <a:pt x="6103620" y="914400"/>
                </a:lnTo>
                <a:lnTo>
                  <a:pt x="6103620" y="914404"/>
                </a:lnTo>
                <a:lnTo>
                  <a:pt x="4339591" y="6857999"/>
                </a:lnTo>
                <a:lnTo>
                  <a:pt x="2150113" y="6857999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817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D7B9076-7693-4C5F-8305-D5529FF807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EMPTY SLIDE</a:t>
            </a:r>
            <a:endParaRPr lang="ru-RU" dirty="0"/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D0734B58-9436-7F49-BF67-542C05487FFF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83200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aphic 1">
            <a:extLst>
              <a:ext uri="{FF2B5EF4-FFF2-40B4-BE49-F238E27FC236}">
                <a16:creationId xmlns:a16="http://schemas.microsoft.com/office/drawing/2014/main" id="{9650CBA0-AE8F-4C6C-B273-73785A68EB9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9A324E0-7B75-4C65-9695-78537686038F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4C7B0B8-9EF6-4DBC-9088-96B54006BA08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55B3C92B-0A13-49BD-8A7D-FD6B821FE783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2266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61FE90B3-361E-4150-BE53-368ADEA27D7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130966"/>
            <a:ext cx="12192000" cy="6602574"/>
          </a:xfrm>
          <a:custGeom>
            <a:avLst/>
            <a:gdLst>
              <a:gd name="connsiteX0" fmla="*/ 5864259 w 12192000"/>
              <a:gd name="connsiteY0" fmla="*/ 2895444 h 6602574"/>
              <a:gd name="connsiteX1" fmla="*/ 5864259 w 12192000"/>
              <a:gd name="connsiteY1" fmla="*/ 5383374 h 6602574"/>
              <a:gd name="connsiteX2" fmla="*/ 0 w 12192000"/>
              <a:gd name="connsiteY2" fmla="*/ 6602574 h 6602574"/>
              <a:gd name="connsiteX3" fmla="*/ 0 w 12192000"/>
              <a:gd name="connsiteY3" fmla="*/ 4114644 h 6602574"/>
              <a:gd name="connsiteX4" fmla="*/ 12192000 w 12192000"/>
              <a:gd name="connsiteY4" fmla="*/ 2726690 h 6602574"/>
              <a:gd name="connsiteX5" fmla="*/ 12192000 w 12192000"/>
              <a:gd name="connsiteY5" fmla="*/ 5214620 h 6602574"/>
              <a:gd name="connsiteX6" fmla="*/ 6104805 w 12192000"/>
              <a:gd name="connsiteY6" fmla="*/ 6470494 h 6602574"/>
              <a:gd name="connsiteX7" fmla="*/ 6104805 w 12192000"/>
              <a:gd name="connsiteY7" fmla="*/ 3982564 h 6602574"/>
              <a:gd name="connsiteX8" fmla="*/ 12192000 w 12192000"/>
              <a:gd name="connsiteY8" fmla="*/ 0 h 6602574"/>
              <a:gd name="connsiteX9" fmla="*/ 12192000 w 12192000"/>
              <a:gd name="connsiteY9" fmla="*/ 2487923 h 6602574"/>
              <a:gd name="connsiteX10" fmla="*/ 6104805 w 12192000"/>
              <a:gd name="connsiteY10" fmla="*/ 3742534 h 6602574"/>
              <a:gd name="connsiteX11" fmla="*/ 6104805 w 12192000"/>
              <a:gd name="connsiteY11" fmla="*/ 1255874 h 660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6602574">
                <a:moveTo>
                  <a:pt x="5864259" y="2895444"/>
                </a:moveTo>
                <a:lnTo>
                  <a:pt x="5864259" y="5383374"/>
                </a:lnTo>
                <a:lnTo>
                  <a:pt x="0" y="6602574"/>
                </a:lnTo>
                <a:lnTo>
                  <a:pt x="0" y="4114644"/>
                </a:lnTo>
                <a:close/>
                <a:moveTo>
                  <a:pt x="12192000" y="2726690"/>
                </a:moveTo>
                <a:lnTo>
                  <a:pt x="12192000" y="5214620"/>
                </a:lnTo>
                <a:lnTo>
                  <a:pt x="6104805" y="6470494"/>
                </a:lnTo>
                <a:lnTo>
                  <a:pt x="6104805" y="3982564"/>
                </a:lnTo>
                <a:close/>
                <a:moveTo>
                  <a:pt x="12192000" y="0"/>
                </a:moveTo>
                <a:lnTo>
                  <a:pt x="12192000" y="2487923"/>
                </a:lnTo>
                <a:lnTo>
                  <a:pt x="6104805" y="3742534"/>
                </a:lnTo>
                <a:lnTo>
                  <a:pt x="6104805" y="1255874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97552-E3A8-41F6-B00B-4A39A247AA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240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Graphic 4">
            <a:extLst>
              <a:ext uri="{FF2B5EF4-FFF2-40B4-BE49-F238E27FC236}">
                <a16:creationId xmlns:a16="http://schemas.microsoft.com/office/drawing/2014/main" id="{2095D1D4-8CA3-4CA3-825D-088EDB51A8AE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2DB5E70B-ECC9-4800-9DC0-5897EF3F16AB}"/>
              </a:ext>
            </a:extLst>
          </p:cNvPr>
          <p:cNvSpPr/>
          <p:nvPr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Text Placeholder 17">
            <a:extLst>
              <a:ext uri="{FF2B5EF4-FFF2-40B4-BE49-F238E27FC236}">
                <a16:creationId xmlns:a16="http://schemas.microsoft.com/office/drawing/2014/main" id="{18AF4189-33DF-9B46-9624-C722FCE07D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3477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Placeholder 21">
            <a:extLst>
              <a:ext uri="{FF2B5EF4-FFF2-40B4-BE49-F238E27FC236}">
                <a16:creationId xmlns:a16="http://schemas.microsoft.com/office/drawing/2014/main" id="{10000CCD-6AFF-4E65-8858-5502306E58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5578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5D777E5-98F6-416A-8D23-3399269D85C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42535" y="1998209"/>
            <a:ext cx="3103110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3" name="Text Placeholder 21">
            <a:extLst>
              <a:ext uri="{FF2B5EF4-FFF2-40B4-BE49-F238E27FC236}">
                <a16:creationId xmlns:a16="http://schemas.microsoft.com/office/drawing/2014/main" id="{C979BADF-99B5-4C91-AAE5-FC2C4DBEDE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20642" y="1974209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2</a:t>
            </a:r>
            <a:endParaRPr lang="ru-RU" dirty="0"/>
          </a:p>
        </p:txBody>
      </p:sp>
      <p:sp>
        <p:nvSpPr>
          <p:cNvPr id="34" name="Text Placeholder 24">
            <a:extLst>
              <a:ext uri="{FF2B5EF4-FFF2-40B4-BE49-F238E27FC236}">
                <a16:creationId xmlns:a16="http://schemas.microsoft.com/office/drawing/2014/main" id="{6706F6A2-1599-4D73-9288-3ECEACDDCA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7939" y="1998209"/>
            <a:ext cx="2243918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BAE5E245-1702-4722-895D-0808BB0A86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906755" y="1991988"/>
            <a:ext cx="882686" cy="10922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60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3</a:t>
            </a:r>
            <a:endParaRPr lang="ru-RU" dirty="0"/>
          </a:p>
        </p:txBody>
      </p:sp>
      <p:sp>
        <p:nvSpPr>
          <p:cNvPr id="36" name="Text Placeholder 24">
            <a:extLst>
              <a:ext uri="{FF2B5EF4-FFF2-40B4-BE49-F238E27FC236}">
                <a16:creationId xmlns:a16="http://schemas.microsoft.com/office/drawing/2014/main" id="{3701E665-3CED-413C-BAC6-CE003B1494E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564052" y="2015988"/>
            <a:ext cx="2959116" cy="103235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2200" b="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7" name="Text Placeholder 24">
            <a:extLst>
              <a:ext uri="{FF2B5EF4-FFF2-40B4-BE49-F238E27FC236}">
                <a16:creationId xmlns:a16="http://schemas.microsoft.com/office/drawing/2014/main" id="{E01406B4-D44B-4D1E-91F3-D87541EAD4C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020059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Text Placeholder 24">
            <a:extLst>
              <a:ext uri="{FF2B5EF4-FFF2-40B4-BE49-F238E27FC236}">
                <a16:creationId xmlns:a16="http://schemas.microsoft.com/office/drawing/2014/main" id="{9AAD5CF9-9A59-4C5F-8C29-B92AD601211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718684" y="2927531"/>
            <a:ext cx="1698625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Text Placeholder 24">
            <a:extLst>
              <a:ext uri="{FF2B5EF4-FFF2-40B4-BE49-F238E27FC236}">
                <a16:creationId xmlns:a16="http://schemas.microsoft.com/office/drawing/2014/main" id="{C6725172-65CC-4645-B23F-E77886468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94793" y="2927531"/>
            <a:ext cx="2599197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0" name="Text Placeholder 24">
            <a:extLst>
              <a:ext uri="{FF2B5EF4-FFF2-40B4-BE49-F238E27FC236}">
                <a16:creationId xmlns:a16="http://schemas.microsoft.com/office/drawing/2014/main" id="{0EA5E6CA-5C78-4B75-BA22-59750E7D45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876955" y="2925988"/>
            <a:ext cx="3726423" cy="8001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chemeClr val="bg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Text Placeholder 24">
            <a:extLst>
              <a:ext uri="{FF2B5EF4-FFF2-40B4-BE49-F238E27FC236}">
                <a16:creationId xmlns:a16="http://schemas.microsoft.com/office/drawing/2014/main" id="{E1C61752-F57C-4FBF-93F3-06F43CCA43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284133" y="5751926"/>
            <a:ext cx="9623735" cy="470478"/>
          </a:xfrm>
        </p:spPr>
        <p:txBody>
          <a:bodyPr>
            <a:normAutofit/>
          </a:bodyPr>
          <a:lstStyle>
            <a:lvl1pPr marL="0" indent="0" algn="ctr">
              <a:buNone/>
              <a:defRPr sz="1600" b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Text Placeholder 24">
            <a:extLst>
              <a:ext uri="{FF2B5EF4-FFF2-40B4-BE49-F238E27FC236}">
                <a16:creationId xmlns:a16="http://schemas.microsoft.com/office/drawing/2014/main" id="{E0232175-FB97-4039-8136-B9DD27441C0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94791" y="4893792"/>
            <a:ext cx="2599199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Text Placeholder 24">
            <a:extLst>
              <a:ext uri="{FF2B5EF4-FFF2-40B4-BE49-F238E27FC236}">
                <a16:creationId xmlns:a16="http://schemas.microsoft.com/office/drawing/2014/main" id="{6E5262C3-0603-403F-AB36-FB4EB9FC7BC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890713" y="4893792"/>
            <a:ext cx="3712665" cy="615026"/>
          </a:xfrm>
        </p:spPr>
        <p:txBody>
          <a:bodyPr>
            <a:normAutofit/>
          </a:bodyPr>
          <a:lstStyle>
            <a:lvl1pPr marL="0" indent="0">
              <a:buNone/>
              <a:defRPr sz="1600" b="0">
                <a:solidFill>
                  <a:schemeClr val="bg2"/>
                </a:solidFill>
                <a:latin typeface="+mn-lt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Picture Placeholder 12">
            <a:extLst>
              <a:ext uri="{FF2B5EF4-FFF2-40B4-BE49-F238E27FC236}">
                <a16:creationId xmlns:a16="http://schemas.microsoft.com/office/drawing/2014/main" id="{D2FBACFC-8B68-4A37-95A4-26BE5A23D75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1020058" y="3800404"/>
            <a:ext cx="3273552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6" name="Picture Placeholder 12">
            <a:extLst>
              <a:ext uri="{FF2B5EF4-FFF2-40B4-BE49-F238E27FC236}">
                <a16:creationId xmlns:a16="http://schemas.microsoft.com/office/drawing/2014/main" id="{5A6A36C6-8489-4333-927A-141D8F98AE50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794792" y="3864572"/>
            <a:ext cx="2599199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47" name="Picture Placeholder 9">
            <a:extLst>
              <a:ext uri="{FF2B5EF4-FFF2-40B4-BE49-F238E27FC236}">
                <a16:creationId xmlns:a16="http://schemas.microsoft.com/office/drawing/2014/main" id="{BB2DF986-C446-4302-9099-B1512AD5D8CA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7876955" y="3864572"/>
            <a:ext cx="2599200" cy="8964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BB58C539-3FDE-4755-BEB4-C953AA2926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741320"/>
            <a:ext cx="1050674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HOW TO USE THIS TEMPALTE</a:t>
            </a:r>
            <a:endParaRPr lang="ru-RU" dirty="0"/>
          </a:p>
        </p:txBody>
      </p:sp>
      <p:sp>
        <p:nvSpPr>
          <p:cNvPr id="23" name="Graphic 15">
            <a:extLst>
              <a:ext uri="{FF2B5EF4-FFF2-40B4-BE49-F238E27FC236}">
                <a16:creationId xmlns:a16="http://schemas.microsoft.com/office/drawing/2014/main" id="{8EDA54DA-ED01-4416-96BF-C8968F4684B4}"/>
              </a:ext>
            </a:extLst>
          </p:cNvPr>
          <p:cNvSpPr/>
          <p:nvPr userDrawn="1"/>
        </p:nvSpPr>
        <p:spPr>
          <a:xfrm>
            <a:off x="-11173" y="1610268"/>
            <a:ext cx="9252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8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D8367A5-C050-47FB-A1BD-54CD13DE3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19738" y="0"/>
            <a:ext cx="6103621" cy="6858000"/>
          </a:xfrm>
          <a:custGeom>
            <a:avLst/>
            <a:gdLst>
              <a:gd name="connsiteX0" fmla="*/ 3914141 w 6103621"/>
              <a:gd name="connsiteY0" fmla="*/ 914400 h 6858000"/>
              <a:gd name="connsiteX1" fmla="*/ 6103621 w 6103621"/>
              <a:gd name="connsiteY1" fmla="*/ 914400 h 6858000"/>
              <a:gd name="connsiteX2" fmla="*/ 4339591 w 6103621"/>
              <a:gd name="connsiteY2" fmla="*/ 6858000 h 6858000"/>
              <a:gd name="connsiteX3" fmla="*/ 2150112 w 6103621"/>
              <a:gd name="connsiteY3" fmla="*/ 6858000 h 6858000"/>
              <a:gd name="connsiteX4" fmla="*/ 1769111 w 6103621"/>
              <a:gd name="connsiteY4" fmla="*/ 0 h 6858000"/>
              <a:gd name="connsiteX5" fmla="*/ 3958591 w 6103621"/>
              <a:gd name="connsiteY5" fmla="*/ 0 h 6858000"/>
              <a:gd name="connsiteX6" fmla="*/ 2189480 w 6103621"/>
              <a:gd name="connsiteY6" fmla="*/ 5943601 h 6858000"/>
              <a:gd name="connsiteX7" fmla="*/ 0 w 6103621"/>
              <a:gd name="connsiteY7" fmla="*/ 59436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3621" h="6858000">
                <a:moveTo>
                  <a:pt x="3914141" y="914400"/>
                </a:moveTo>
                <a:lnTo>
                  <a:pt x="6103621" y="914400"/>
                </a:lnTo>
                <a:lnTo>
                  <a:pt x="4339591" y="6858000"/>
                </a:lnTo>
                <a:lnTo>
                  <a:pt x="2150112" y="6858000"/>
                </a:lnTo>
                <a:close/>
                <a:moveTo>
                  <a:pt x="1769111" y="0"/>
                </a:moveTo>
                <a:lnTo>
                  <a:pt x="3958591" y="0"/>
                </a:lnTo>
                <a:lnTo>
                  <a:pt x="2189480" y="5943601"/>
                </a:lnTo>
                <a:lnTo>
                  <a:pt x="0" y="5943601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302F0820-F94A-40EF-B3BE-26CD0CB5517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421856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528AEE-54AB-4366-9576-BBA1CE5F3A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2746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1</a:t>
            </a:r>
            <a:endParaRPr lang="ru-RU" dirty="0"/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A1867536-E941-4FED-8B68-2609143C2A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5392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6" name="Graphic 4">
            <a:extLst>
              <a:ext uri="{FF2B5EF4-FFF2-40B4-BE49-F238E27FC236}">
                <a16:creationId xmlns:a16="http://schemas.microsoft.com/office/drawing/2014/main" id="{7D57D3C0-DF85-4866-AC4B-ED6A0F6963A5}"/>
              </a:ext>
            </a:extLst>
          </p:cNvPr>
          <p:cNvSpPr/>
          <p:nvPr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1" name="Graphic 15">
            <a:extLst>
              <a:ext uri="{FF2B5EF4-FFF2-40B4-BE49-F238E27FC236}">
                <a16:creationId xmlns:a16="http://schemas.microsoft.com/office/drawing/2014/main" id="{FA387E18-8CE1-1648-81B1-6F1A0F183C30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2139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B2044CCF-605D-4D6E-A41D-D6AED53B223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404811"/>
            <a:ext cx="6108872" cy="5485128"/>
          </a:xfrm>
          <a:custGeom>
            <a:avLst/>
            <a:gdLst>
              <a:gd name="connsiteX0" fmla="*/ 0 w 6108872"/>
              <a:gd name="connsiteY0" fmla="*/ 2203471 h 5485128"/>
              <a:gd name="connsiteX1" fmla="*/ 6108872 w 6108872"/>
              <a:gd name="connsiteY1" fmla="*/ 3505695 h 5485128"/>
              <a:gd name="connsiteX2" fmla="*/ 6108872 w 6108872"/>
              <a:gd name="connsiteY2" fmla="*/ 5485128 h 5485128"/>
              <a:gd name="connsiteX3" fmla="*/ 0 w 6108872"/>
              <a:gd name="connsiteY3" fmla="*/ 4182903 h 5485128"/>
              <a:gd name="connsiteX4" fmla="*/ 0 w 6108872"/>
              <a:gd name="connsiteY4" fmla="*/ 0 h 5485128"/>
              <a:gd name="connsiteX5" fmla="*/ 6108872 w 6108872"/>
              <a:gd name="connsiteY5" fmla="*/ 1302225 h 5485128"/>
              <a:gd name="connsiteX6" fmla="*/ 6108872 w 6108872"/>
              <a:gd name="connsiteY6" fmla="*/ 3281657 h 5485128"/>
              <a:gd name="connsiteX7" fmla="*/ 0 w 6108872"/>
              <a:gd name="connsiteY7" fmla="*/ 1979432 h 5485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8872" h="5485128">
                <a:moveTo>
                  <a:pt x="0" y="2203471"/>
                </a:moveTo>
                <a:lnTo>
                  <a:pt x="6108872" y="3505695"/>
                </a:lnTo>
                <a:lnTo>
                  <a:pt x="6108872" y="5485128"/>
                </a:lnTo>
                <a:lnTo>
                  <a:pt x="0" y="4182903"/>
                </a:lnTo>
                <a:close/>
                <a:moveTo>
                  <a:pt x="0" y="0"/>
                </a:moveTo>
                <a:lnTo>
                  <a:pt x="6108872" y="1302225"/>
                </a:lnTo>
                <a:lnTo>
                  <a:pt x="6108872" y="3281657"/>
                </a:lnTo>
                <a:lnTo>
                  <a:pt x="0" y="1979432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E7F180F3-53B1-4A31-82A4-E6F9B5D8D8A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588637"/>
          </a:xfrm>
        </p:spPr>
        <p:txBody>
          <a:bodyPr lIns="0"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b="0" i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D523330-9E96-4C6E-B5A4-6B543D365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1206" y="1046140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 LAYOUT 2</a:t>
            </a:r>
            <a:endParaRPr lang="ru-RU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1A08F6B3-0ADA-4ECF-8D25-7DFE4A3641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81206" y="2241515"/>
            <a:ext cx="4421856" cy="749047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9" name="Graphic 15">
            <a:extLst>
              <a:ext uri="{FF2B5EF4-FFF2-40B4-BE49-F238E27FC236}">
                <a16:creationId xmlns:a16="http://schemas.microsoft.com/office/drawing/2014/main" id="{5CCECBFE-3C2B-4492-BCDA-1EFEB5E3E092}"/>
              </a:ext>
            </a:extLst>
          </p:cNvPr>
          <p:cNvSpPr/>
          <p:nvPr userDrawn="1"/>
        </p:nvSpPr>
        <p:spPr>
          <a:xfrm flipH="1">
            <a:off x="6980920" y="1947672"/>
            <a:ext cx="5220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Graphic 4">
            <a:extLst>
              <a:ext uri="{FF2B5EF4-FFF2-40B4-BE49-F238E27FC236}">
                <a16:creationId xmlns:a16="http://schemas.microsoft.com/office/drawing/2014/main" id="{3441B044-38F8-49ED-845B-5D926C811447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9193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3373955-AB5B-4186-8098-9DBA0AB2650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74031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23A3472E-32B4-4CAD-B5D0-420AA3FB4CE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627120" y="2993041"/>
            <a:ext cx="4365625" cy="454353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1AEED068-3EA0-4BF4-875C-02473E9EB0C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74032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3590B9DA-A2DF-4AE1-9A98-C7B84F48C3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27121" y="3563411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>
                <a:solidFill>
                  <a:schemeClr val="bg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5056083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2221992"/>
            <a:ext cx="10218713" cy="665713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5E78F6F2-1702-E74A-86B2-0C42A30F3378}"/>
              </a:ext>
            </a:extLst>
          </p:cNvPr>
          <p:cNvSpPr/>
          <p:nvPr userDrawn="1"/>
        </p:nvSpPr>
        <p:spPr>
          <a:xfrm>
            <a:off x="-11174" y="1947672"/>
            <a:ext cx="5274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37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-12700" y="-12700"/>
            <a:ext cx="12217400" cy="6883400"/>
            <a:chOff x="-12700" y="-12700"/>
            <a:chExt cx="12217400" cy="68834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542021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Chart Placeholder 18">
            <a:extLst>
              <a:ext uri="{FF2B5EF4-FFF2-40B4-BE49-F238E27FC236}">
                <a16:creationId xmlns:a16="http://schemas.microsoft.com/office/drawing/2014/main" id="{68B512F2-EA3E-483F-B5D4-29DFD6C37B36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6096001" y="1246188"/>
            <a:ext cx="5170034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D58E79F-20BB-644D-8C49-25B57E347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CHART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EF8E92E6-C1C9-854A-93EE-FD201AF050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Graphic 15">
            <a:extLst>
              <a:ext uri="{FF2B5EF4-FFF2-40B4-BE49-F238E27FC236}">
                <a16:creationId xmlns:a16="http://schemas.microsoft.com/office/drawing/2014/main" id="{C1F625F0-F98F-D244-9020-86C86C287112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148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aphic 1">
            <a:extLst>
              <a:ext uri="{FF2B5EF4-FFF2-40B4-BE49-F238E27FC236}">
                <a16:creationId xmlns:a16="http://schemas.microsoft.com/office/drawing/2014/main" id="{2C819B96-1084-49C3-82B7-229513AC2269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765A4C-A810-4DB9-9186-CA21666D77CD}"/>
                </a:ext>
              </a:extLst>
            </p:cNvPr>
            <p:cNvSpPr/>
            <p:nvPr/>
          </p:nvSpPr>
          <p:spPr>
            <a:xfrm>
              <a:off x="-12700" y="-12700"/>
              <a:ext cx="12217400" cy="6883400"/>
            </a:xfrm>
            <a:custGeom>
              <a:avLst/>
              <a:gdLst>
                <a:gd name="connsiteX0" fmla="*/ 12700 w 12217400"/>
                <a:gd name="connsiteY0" fmla="*/ 12700 h 6883400"/>
                <a:gd name="connsiteX1" fmla="*/ 12700 w 12217400"/>
                <a:gd name="connsiteY1" fmla="*/ 6870700 h 6883400"/>
                <a:gd name="connsiteX2" fmla="*/ 12205970 w 12217400"/>
                <a:gd name="connsiteY2" fmla="*/ 6870700 h 6883400"/>
                <a:gd name="connsiteX3" fmla="*/ 12205970 w 12217400"/>
                <a:gd name="connsiteY3" fmla="*/ 12700 h 6883400"/>
                <a:gd name="connsiteX4" fmla="*/ 12700 w 12217400"/>
                <a:gd name="connsiteY4" fmla="*/ 12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17400" h="6883400">
                  <a:moveTo>
                    <a:pt x="12700" y="12700"/>
                  </a:moveTo>
                  <a:lnTo>
                    <a:pt x="12700" y="6870700"/>
                  </a:lnTo>
                  <a:lnTo>
                    <a:pt x="12205970" y="6870700"/>
                  </a:lnTo>
                  <a:lnTo>
                    <a:pt x="12205970" y="12700"/>
                  </a:lnTo>
                  <a:lnTo>
                    <a:pt x="12700" y="12700"/>
                  </a:lnTo>
                  <a:close/>
                </a:path>
              </a:pathLst>
            </a:custGeom>
            <a:solidFill>
              <a:schemeClr val="accent6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58CCEA-6327-4FC9-8472-4E74DC77BAD5}"/>
                </a:ext>
              </a:extLst>
            </p:cNvPr>
            <p:cNvSpPr/>
            <p:nvPr/>
          </p:nvSpPr>
          <p:spPr>
            <a:xfrm>
              <a:off x="4178300" y="-12700"/>
              <a:ext cx="7289800" cy="6883400"/>
            </a:xfrm>
            <a:custGeom>
              <a:avLst/>
              <a:gdLst>
                <a:gd name="connsiteX0" fmla="*/ 5063490 w 7289800"/>
                <a:gd name="connsiteY0" fmla="*/ 12700 h 6883400"/>
                <a:gd name="connsiteX1" fmla="*/ 2499360 w 7289800"/>
                <a:gd name="connsiteY1" fmla="*/ 6870700 h 6883400"/>
                <a:gd name="connsiteX2" fmla="*/ 4721860 w 7289800"/>
                <a:gd name="connsiteY2" fmla="*/ 6870700 h 6883400"/>
                <a:gd name="connsiteX3" fmla="*/ 7285990 w 7289800"/>
                <a:gd name="connsiteY3" fmla="*/ 12700 h 6883400"/>
                <a:gd name="connsiteX4" fmla="*/ 5063490 w 7289800"/>
                <a:gd name="connsiteY4" fmla="*/ 12700 h 6883400"/>
                <a:gd name="connsiteX5" fmla="*/ 12700 w 7289800"/>
                <a:gd name="connsiteY5" fmla="*/ 6870700 h 6883400"/>
                <a:gd name="connsiteX6" fmla="*/ 2235200 w 7289800"/>
                <a:gd name="connsiteY6" fmla="*/ 6870700 h 6883400"/>
                <a:gd name="connsiteX7" fmla="*/ 4799331 w 7289800"/>
                <a:gd name="connsiteY7" fmla="*/ 12700 h 6883400"/>
                <a:gd name="connsiteX8" fmla="*/ 2576830 w 7289800"/>
                <a:gd name="connsiteY8" fmla="*/ 12700 h 6883400"/>
                <a:gd name="connsiteX9" fmla="*/ 12700 w 7289800"/>
                <a:gd name="connsiteY9" fmla="*/ 6870700 h 688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289800" h="6883400">
                  <a:moveTo>
                    <a:pt x="5063490" y="12700"/>
                  </a:moveTo>
                  <a:lnTo>
                    <a:pt x="2499360" y="6870700"/>
                  </a:lnTo>
                  <a:lnTo>
                    <a:pt x="4721860" y="6870700"/>
                  </a:lnTo>
                  <a:lnTo>
                    <a:pt x="7285990" y="12700"/>
                  </a:lnTo>
                  <a:lnTo>
                    <a:pt x="5063490" y="12700"/>
                  </a:lnTo>
                  <a:close/>
                  <a:moveTo>
                    <a:pt x="12700" y="6870700"/>
                  </a:moveTo>
                  <a:lnTo>
                    <a:pt x="2235200" y="6870700"/>
                  </a:lnTo>
                  <a:lnTo>
                    <a:pt x="4799331" y="12700"/>
                  </a:lnTo>
                  <a:lnTo>
                    <a:pt x="2576830" y="12700"/>
                  </a:lnTo>
                  <a:lnTo>
                    <a:pt x="12700" y="6870700"/>
                  </a:lnTo>
                  <a:close/>
                </a:path>
              </a:pathLst>
            </a:custGeom>
            <a:solidFill>
              <a:schemeClr val="bg2">
                <a:alpha val="15000"/>
              </a:schemeClr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Graphic 4">
            <a:extLst>
              <a:ext uri="{FF2B5EF4-FFF2-40B4-BE49-F238E27FC236}">
                <a16:creationId xmlns:a16="http://schemas.microsoft.com/office/drawing/2014/main" id="{CC6E1909-954A-41BF-9CF4-2CB53F6862EF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9845E736-FB54-4B3D-821B-60C0AB9E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317173"/>
            <a:ext cx="2825496" cy="1524185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TABLE</a:t>
            </a:r>
            <a:br>
              <a:rPr lang="en-US" dirty="0"/>
            </a:br>
            <a:r>
              <a:rPr lang="en-US" dirty="0"/>
              <a:t>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AFF98BA6-47F6-4796-B970-98EE605E81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3198228"/>
            <a:ext cx="2825496" cy="2154741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C8EF6174-FF5D-41C2-BF6B-9D6ECB281A1D}"/>
              </a:ext>
            </a:extLst>
          </p:cNvPr>
          <p:cNvSpPr/>
          <p:nvPr userDrawn="1"/>
        </p:nvSpPr>
        <p:spPr>
          <a:xfrm>
            <a:off x="-11173" y="2899869"/>
            <a:ext cx="2628000" cy="73100"/>
          </a:xfrm>
          <a:custGeom>
            <a:avLst/>
            <a:gdLst>
              <a:gd name="connsiteX0" fmla="*/ 9138 w 5056083"/>
              <a:gd name="connsiteY0" fmla="*/ 9137 h 73099"/>
              <a:gd name="connsiteX1" fmla="*/ 9138 w 5056083"/>
              <a:gd name="connsiteY1" fmla="*/ 67617 h 73099"/>
              <a:gd name="connsiteX2" fmla="*/ 5018925 w 5056083"/>
              <a:gd name="connsiteY2" fmla="*/ 67617 h 73099"/>
              <a:gd name="connsiteX3" fmla="*/ 5057911 w 5056083"/>
              <a:gd name="connsiteY3" fmla="*/ 9137 h 73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56083" h="73099">
                <a:moveTo>
                  <a:pt x="9138" y="9137"/>
                </a:moveTo>
                <a:lnTo>
                  <a:pt x="9138" y="67617"/>
                </a:lnTo>
                <a:lnTo>
                  <a:pt x="5018925" y="67617"/>
                </a:lnTo>
                <a:lnTo>
                  <a:pt x="5057911" y="9137"/>
                </a:lnTo>
                <a:close/>
              </a:path>
            </a:pathLst>
          </a:custGeom>
          <a:solidFill>
            <a:schemeClr val="bg2">
              <a:alpha val="7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D45BCEDF-86BB-41E2-9F09-5D3014AD1C45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15791" y="1591499"/>
            <a:ext cx="6561138" cy="3761069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3773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E694C388-14E9-4848-A715-72B7DC6AF5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01" y="0"/>
            <a:ext cx="12161519" cy="6858000"/>
          </a:xfrm>
          <a:custGeom>
            <a:avLst/>
            <a:gdLst>
              <a:gd name="connsiteX0" fmla="*/ 12161519 w 12161519"/>
              <a:gd name="connsiteY0" fmla="*/ 638810 h 6858000"/>
              <a:gd name="connsiteX1" fmla="*/ 12161519 w 12161519"/>
              <a:gd name="connsiteY1" fmla="*/ 1922780 h 6858000"/>
              <a:gd name="connsiteX2" fmla="*/ 9531350 w 12161519"/>
              <a:gd name="connsiteY2" fmla="*/ 6858000 h 6858000"/>
              <a:gd name="connsiteX3" fmla="*/ 8846819 w 12161519"/>
              <a:gd name="connsiteY3" fmla="*/ 6858000 h 6858000"/>
              <a:gd name="connsiteX4" fmla="*/ 10704830 w 12161519"/>
              <a:gd name="connsiteY4" fmla="*/ 0 h 6858000"/>
              <a:gd name="connsiteX5" fmla="*/ 12161519 w 12161519"/>
              <a:gd name="connsiteY5" fmla="*/ 0 h 6858000"/>
              <a:gd name="connsiteX6" fmla="*/ 12161519 w 12161519"/>
              <a:gd name="connsiteY6" fmla="*/ 234950 h 6858000"/>
              <a:gd name="connsiteX7" fmla="*/ 8632190 w 12161519"/>
              <a:gd name="connsiteY7" fmla="*/ 6858000 h 6858000"/>
              <a:gd name="connsiteX8" fmla="*/ 7049770 w 12161519"/>
              <a:gd name="connsiteY8" fmla="*/ 6858000 h 6858000"/>
              <a:gd name="connsiteX9" fmla="*/ 5320030 w 12161519"/>
              <a:gd name="connsiteY9" fmla="*/ 0 h 6858000"/>
              <a:gd name="connsiteX10" fmla="*/ 10476230 w 12161519"/>
              <a:gd name="connsiteY10" fmla="*/ 0 h 6858000"/>
              <a:gd name="connsiteX11" fmla="*/ 6822440 w 12161519"/>
              <a:gd name="connsiteY11" fmla="*/ 6858000 h 6858000"/>
              <a:gd name="connsiteX12" fmla="*/ 1664970 w 12161519"/>
              <a:gd name="connsiteY12" fmla="*/ 6858000 h 6858000"/>
              <a:gd name="connsiteX13" fmla="*/ 3529330 w 12161519"/>
              <a:gd name="connsiteY13" fmla="*/ 0 h 6858000"/>
              <a:gd name="connsiteX14" fmla="*/ 5111750 w 12161519"/>
              <a:gd name="connsiteY14" fmla="*/ 0 h 6858000"/>
              <a:gd name="connsiteX15" fmla="*/ 1456690 w 12161519"/>
              <a:gd name="connsiteY15" fmla="*/ 6858000 h 6858000"/>
              <a:gd name="connsiteX16" fmla="*/ 0 w 12161519"/>
              <a:gd name="connsiteY16" fmla="*/ 6858000 h 6858000"/>
              <a:gd name="connsiteX17" fmla="*/ 0 w 12161519"/>
              <a:gd name="connsiteY17" fmla="*/ 6623050 h 6858000"/>
              <a:gd name="connsiteX18" fmla="*/ 2630170 w 12161519"/>
              <a:gd name="connsiteY18" fmla="*/ 0 h 6858000"/>
              <a:gd name="connsiteX19" fmla="*/ 3314700 w 12161519"/>
              <a:gd name="connsiteY19" fmla="*/ 0 h 6858000"/>
              <a:gd name="connsiteX20" fmla="*/ 0 w 12161519"/>
              <a:gd name="connsiteY20" fmla="*/ 6219190 h 6858000"/>
              <a:gd name="connsiteX21" fmla="*/ 0 w 12161519"/>
              <a:gd name="connsiteY21" fmla="*/ 493522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61519" h="6858000">
                <a:moveTo>
                  <a:pt x="12161519" y="638810"/>
                </a:moveTo>
                <a:lnTo>
                  <a:pt x="12161519" y="1922780"/>
                </a:lnTo>
                <a:lnTo>
                  <a:pt x="9531350" y="6858000"/>
                </a:lnTo>
                <a:lnTo>
                  <a:pt x="8846819" y="6858000"/>
                </a:lnTo>
                <a:close/>
                <a:moveTo>
                  <a:pt x="10704830" y="0"/>
                </a:moveTo>
                <a:lnTo>
                  <a:pt x="12161519" y="0"/>
                </a:lnTo>
                <a:lnTo>
                  <a:pt x="12161519" y="234950"/>
                </a:lnTo>
                <a:lnTo>
                  <a:pt x="8632190" y="6858000"/>
                </a:lnTo>
                <a:lnTo>
                  <a:pt x="7049770" y="6858000"/>
                </a:lnTo>
                <a:close/>
                <a:moveTo>
                  <a:pt x="5320030" y="0"/>
                </a:moveTo>
                <a:lnTo>
                  <a:pt x="10476230" y="0"/>
                </a:lnTo>
                <a:lnTo>
                  <a:pt x="6822440" y="6858000"/>
                </a:lnTo>
                <a:lnTo>
                  <a:pt x="1664970" y="6858000"/>
                </a:lnTo>
                <a:close/>
                <a:moveTo>
                  <a:pt x="3529330" y="0"/>
                </a:moveTo>
                <a:lnTo>
                  <a:pt x="5111750" y="0"/>
                </a:lnTo>
                <a:lnTo>
                  <a:pt x="1456690" y="6858000"/>
                </a:lnTo>
                <a:lnTo>
                  <a:pt x="0" y="6858000"/>
                </a:lnTo>
                <a:lnTo>
                  <a:pt x="0" y="6623050"/>
                </a:lnTo>
                <a:close/>
                <a:moveTo>
                  <a:pt x="2630170" y="0"/>
                </a:moveTo>
                <a:lnTo>
                  <a:pt x="3314700" y="0"/>
                </a:lnTo>
                <a:lnTo>
                  <a:pt x="0" y="6219190"/>
                </a:lnTo>
                <a:lnTo>
                  <a:pt x="0" y="493522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D2C969-FCE5-427B-89DE-6A79722FB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FD7B55F-CFD3-4921-BB2A-B14EB4E363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4032" y="1033272"/>
            <a:ext cx="10514998" cy="782638"/>
          </a:xfrm>
        </p:spPr>
        <p:txBody>
          <a:bodyPr>
            <a:normAutofit/>
          </a:bodyPr>
          <a:lstStyle>
            <a:lvl1pPr algn="l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 SLIDE</a:t>
            </a:r>
            <a:endParaRPr lang="ru-RU" dirty="0"/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32204AA-73EE-4F85-898B-E747C5ACC0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4032" y="1880794"/>
            <a:ext cx="10518598" cy="78263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Graphic 4">
            <a:extLst>
              <a:ext uri="{FF2B5EF4-FFF2-40B4-BE49-F238E27FC236}">
                <a16:creationId xmlns:a16="http://schemas.microsoft.com/office/drawing/2014/main" id="{38541361-4795-490E-8165-B4A338F8231D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2E78DA-7F75-294B-AECF-F02F6C41615D}"/>
              </a:ext>
            </a:extLst>
          </p:cNvPr>
          <p:cNvSpPr txBox="1"/>
          <p:nvPr userDrawn="1"/>
        </p:nvSpPr>
        <p:spPr>
          <a:xfrm>
            <a:off x="327546" y="30025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7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F5D581-F5B0-4701-B187-0D4FAB44900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5F41AB-E2B9-45DD-B1C7-9F4DBA4946B9}"/>
              </a:ext>
            </a:extLst>
          </p:cNvPr>
          <p:cNvSpPr/>
          <p:nvPr userDrawn="1"/>
        </p:nvSpPr>
        <p:spPr>
          <a:xfrm>
            <a:off x="2445759" y="-12700"/>
            <a:ext cx="7289800" cy="6883400"/>
          </a:xfrm>
          <a:custGeom>
            <a:avLst/>
            <a:gdLst>
              <a:gd name="connsiteX0" fmla="*/ 5063490 w 7289800"/>
              <a:gd name="connsiteY0" fmla="*/ 12700 h 6883400"/>
              <a:gd name="connsiteX1" fmla="*/ 2499360 w 7289800"/>
              <a:gd name="connsiteY1" fmla="*/ 6870700 h 6883400"/>
              <a:gd name="connsiteX2" fmla="*/ 4721860 w 7289800"/>
              <a:gd name="connsiteY2" fmla="*/ 6870700 h 6883400"/>
              <a:gd name="connsiteX3" fmla="*/ 7285990 w 7289800"/>
              <a:gd name="connsiteY3" fmla="*/ 12700 h 6883400"/>
              <a:gd name="connsiteX4" fmla="*/ 5063490 w 7289800"/>
              <a:gd name="connsiteY4" fmla="*/ 12700 h 6883400"/>
              <a:gd name="connsiteX5" fmla="*/ 12700 w 7289800"/>
              <a:gd name="connsiteY5" fmla="*/ 6870700 h 6883400"/>
              <a:gd name="connsiteX6" fmla="*/ 2235200 w 7289800"/>
              <a:gd name="connsiteY6" fmla="*/ 6870700 h 6883400"/>
              <a:gd name="connsiteX7" fmla="*/ 4799331 w 7289800"/>
              <a:gd name="connsiteY7" fmla="*/ 12700 h 6883400"/>
              <a:gd name="connsiteX8" fmla="*/ 2576830 w 7289800"/>
              <a:gd name="connsiteY8" fmla="*/ 12700 h 6883400"/>
              <a:gd name="connsiteX9" fmla="*/ 12700 w 7289800"/>
              <a:gd name="connsiteY9" fmla="*/ 687070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289800" h="6883400">
                <a:moveTo>
                  <a:pt x="5063490" y="12700"/>
                </a:moveTo>
                <a:lnTo>
                  <a:pt x="2499360" y="6870700"/>
                </a:lnTo>
                <a:lnTo>
                  <a:pt x="4721860" y="6870700"/>
                </a:lnTo>
                <a:lnTo>
                  <a:pt x="7285990" y="12700"/>
                </a:lnTo>
                <a:lnTo>
                  <a:pt x="5063490" y="12700"/>
                </a:lnTo>
                <a:close/>
                <a:moveTo>
                  <a:pt x="12700" y="6870700"/>
                </a:moveTo>
                <a:lnTo>
                  <a:pt x="2235200" y="6870700"/>
                </a:lnTo>
                <a:lnTo>
                  <a:pt x="4799331" y="12700"/>
                </a:lnTo>
                <a:lnTo>
                  <a:pt x="2576830" y="12700"/>
                </a:lnTo>
                <a:lnTo>
                  <a:pt x="12700" y="6870700"/>
                </a:lnTo>
                <a:close/>
              </a:path>
            </a:pathLst>
          </a:custGeom>
          <a:solidFill>
            <a:schemeClr val="bg2">
              <a:alpha val="15000"/>
            </a:schemeClr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6ADBD7-8355-4951-B459-EC284BCE83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510C334-F1CE-4CEF-ADC6-D1BADB9947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6579"/>
            <a:ext cx="10515600" cy="1325563"/>
          </a:xfrm>
        </p:spPr>
        <p:txBody>
          <a:bodyPr lIns="0" rIns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VIDEO SLIDE</a:t>
            </a:r>
            <a:endParaRPr lang="ru-RU" dirty="0"/>
          </a:p>
        </p:txBody>
      </p:sp>
      <p:sp>
        <p:nvSpPr>
          <p:cNvPr id="16" name="Media Placeholder 7">
            <a:extLst>
              <a:ext uri="{FF2B5EF4-FFF2-40B4-BE49-F238E27FC236}">
                <a16:creationId xmlns:a16="http://schemas.microsoft.com/office/drawing/2014/main" id="{A11F77F4-4B16-4503-B9B6-AE22C686E3E3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1395984" y="1497770"/>
            <a:ext cx="9400032" cy="4215384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12" name="Graphic 4">
            <a:extLst>
              <a:ext uri="{FF2B5EF4-FFF2-40B4-BE49-F238E27FC236}">
                <a16:creationId xmlns:a16="http://schemas.microsoft.com/office/drawing/2014/main" id="{C7654E36-50FF-425E-B595-F3957610B5D8}"/>
              </a:ext>
            </a:extLst>
          </p:cNvPr>
          <p:cNvSpPr/>
          <p:nvPr userDrawn="1"/>
        </p:nvSpPr>
        <p:spPr>
          <a:xfrm>
            <a:off x="11292630" y="6103003"/>
            <a:ext cx="910800" cy="144000"/>
          </a:xfrm>
          <a:custGeom>
            <a:avLst/>
            <a:gdLst>
              <a:gd name="connsiteX0" fmla="*/ 689134 w 695325"/>
              <a:gd name="connsiteY0" fmla="*/ 7144 h 114300"/>
              <a:gd name="connsiteX1" fmla="*/ 689134 w 695325"/>
              <a:gd name="connsiteY1" fmla="*/ 115729 h 114300"/>
              <a:gd name="connsiteX2" fmla="*/ 78581 w 695325"/>
              <a:gd name="connsiteY2" fmla="*/ 115729 h 114300"/>
              <a:gd name="connsiteX3" fmla="*/ 7144 w 695325"/>
              <a:gd name="connsiteY3" fmla="*/ 7144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5325" h="114300">
                <a:moveTo>
                  <a:pt x="689134" y="7144"/>
                </a:moveTo>
                <a:lnTo>
                  <a:pt x="689134" y="115729"/>
                </a:lnTo>
                <a:lnTo>
                  <a:pt x="78581" y="115729"/>
                </a:lnTo>
                <a:lnTo>
                  <a:pt x="7144" y="7144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97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30162" y="6002372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0023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002372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2C626-5540-8E91-AEFF-46720FFD5F6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779260"/>
            <a:ext cx="109538" cy="152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Confidential-Internal</a:t>
            </a:r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7" r:id="rId2"/>
    <p:sldLayoutId id="2147483678" r:id="rId3"/>
    <p:sldLayoutId id="2147483679" r:id="rId4"/>
    <p:sldLayoutId id="2147483681" r:id="rId5"/>
    <p:sldLayoutId id="2147483690" r:id="rId6"/>
    <p:sldLayoutId id="2147483691" r:id="rId7"/>
    <p:sldLayoutId id="2147483684" r:id="rId8"/>
    <p:sldLayoutId id="2147483685" r:id="rId9"/>
    <p:sldLayoutId id="2147483692" r:id="rId10"/>
    <p:sldLayoutId id="2147483693" r:id="rId11"/>
    <p:sldLayoutId id="2147483694" r:id="rId12"/>
    <p:sldLayoutId id="2147483697" r:id="rId13"/>
    <p:sldLayoutId id="2147483698" r:id="rId14"/>
    <p:sldLayoutId id="2147483699" r:id="rId15"/>
    <p:sldLayoutId id="2147483701" r:id="rId16"/>
    <p:sldLayoutId id="2147483700" r:id="rId17"/>
    <p:sldLayoutId id="2147483687" r:id="rId18"/>
    <p:sldLayoutId id="2147483696" r:id="rId19"/>
    <p:sldLayoutId id="2147483688" r:id="rId2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Building glass walls and sky">
            <a:extLst>
              <a:ext uri="{FF2B5EF4-FFF2-40B4-BE49-F238E27FC236}">
                <a16:creationId xmlns:a16="http://schemas.microsoft.com/office/drawing/2014/main" id="{873751CF-C490-45B5-B248-BF86A59ECF2E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 rotWithShape="1">
          <a:blip r:embed="rId2"/>
          <a:srcRect l="-48" t="6766" r="19843" b="3091"/>
          <a:stretch/>
        </p:blipFill>
        <p:spPr>
          <a:xfrm>
            <a:off x="7054449" y="0"/>
            <a:ext cx="5134375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E9371-6E05-45E0-803B-4C39AC28C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926" y="650327"/>
            <a:ext cx="10510754" cy="2281355"/>
          </a:xfrm>
        </p:spPr>
        <p:txBody>
          <a:bodyPr/>
          <a:lstStyle/>
          <a:p>
            <a:r>
              <a:rPr lang="en-US" dirty="0"/>
              <a:t>Customer Segmentation : </a:t>
            </a:r>
            <a:br>
              <a:rPr lang="en-US" dirty="0"/>
            </a:br>
            <a:r>
              <a:rPr lang="en-US" dirty="0"/>
              <a:t>Case Study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0FE25-038A-4A14-B11A-432FECB7FA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Webinar : Discussion on Approach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0A1A89-FE18-44C6-B3EE-49541CB8507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October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697A7-775B-4995-AFA7-E4B1B1C1C8F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050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Low Angle View of Office Building Against Blue Sky">
            <a:extLst>
              <a:ext uri="{FF2B5EF4-FFF2-40B4-BE49-F238E27FC236}">
                <a16:creationId xmlns:a16="http://schemas.microsoft.com/office/drawing/2014/main" id="{40946D55-3A70-4E32-99AB-8D71063AAED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2"/>
          <a:srcRect l="2749" r="2749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10F751-9975-4653-9855-BA1C7499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YOU!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BFE92-CA4F-4673-B4D5-7FFF88E819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Anitha</a:t>
            </a:r>
            <a:r>
              <a:rPr lang="en-US" dirty="0"/>
              <a:t> Banu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673424-1521-4ECB-BC19-D062786A9E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Email</a:t>
            </a:r>
            <a:endParaRPr lang="ru-RU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E9D6192-3994-44C6-93B4-D248EEE931D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anithabanu2021@gmail.com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420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8" descr="Low Angle View of Office Building Against Clear Sky">
            <a:extLst>
              <a:ext uri="{FF2B5EF4-FFF2-40B4-BE49-F238E27FC236}">
                <a16:creationId xmlns:a16="http://schemas.microsoft.com/office/drawing/2014/main" id="{98E1357B-90EC-4F60-BE24-5671EC46D03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t="13926" b="13926"/>
          <a:stretch/>
        </p:blipFill>
        <p:spPr/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A21564-E2C8-443F-8E07-E59DFA5BC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A2A374-6D41-4D06-9363-3092466402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4032" y="2225392"/>
            <a:ext cx="4421856" cy="1203608"/>
          </a:xfrm>
        </p:spPr>
        <p:txBody>
          <a:bodyPr>
            <a:normAutofit/>
          </a:bodyPr>
          <a:lstStyle/>
          <a:p>
            <a:r>
              <a:rPr lang="en-US" dirty="0"/>
              <a:t>Identifying Customer Segments with high likelihood of Conversion for Loan offers</a:t>
            </a:r>
            <a:endParaRPr lang="ru-RU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534D36-FD98-42BC-977C-D6843E425B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663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Description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3</a:t>
            </a:fld>
            <a:endParaRPr lang="ru-RU" dirty="0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2A694CE-5EF6-4C23-B94A-FD3C3BA35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117050"/>
              </p:ext>
            </p:extLst>
          </p:nvPr>
        </p:nvGraphicFramePr>
        <p:xfrm>
          <a:off x="151181" y="2108001"/>
          <a:ext cx="5233425" cy="4610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582990">
                  <a:extLst>
                    <a:ext uri="{9D8B030D-6E8A-4147-A177-3AD203B41FA5}">
                      <a16:colId xmlns:a16="http://schemas.microsoft.com/office/drawing/2014/main" val="4154484769"/>
                    </a:ext>
                  </a:extLst>
                </a:gridCol>
                <a:gridCol w="2650435">
                  <a:extLst>
                    <a:ext uri="{9D8B030D-6E8A-4147-A177-3AD203B41FA5}">
                      <a16:colId xmlns:a16="http://schemas.microsoft.com/office/drawing/2014/main" val="1047689487"/>
                    </a:ext>
                  </a:extLst>
                </a:gridCol>
              </a:tblGrid>
              <a:tr h="3842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47455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Unique ID (cant be used for predictions)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3529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Gender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Sex of the applicant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18590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DOB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 of Birth of the applicant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6299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Lead Creation Date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Date on which Lead was created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64835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City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Code for the City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91365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City Category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City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00619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Employer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Code for the Employer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33802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Employer_Category1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Employer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50288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Employer_Category2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Employer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2039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Monthly Income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Monthly Income in Dollars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814751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Customer Existing Primary Bank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Customer Bank Code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96913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123E493A-36E1-4037-A0E6-C8B960BD5E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88884"/>
              </p:ext>
            </p:extLst>
          </p:nvPr>
        </p:nvGraphicFramePr>
        <p:xfrm>
          <a:off x="5750235" y="2114629"/>
          <a:ext cx="5233425" cy="46104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763748">
                  <a:extLst>
                    <a:ext uri="{9D8B030D-6E8A-4147-A177-3AD203B41FA5}">
                      <a16:colId xmlns:a16="http://schemas.microsoft.com/office/drawing/2014/main" val="4154484769"/>
                    </a:ext>
                  </a:extLst>
                </a:gridCol>
                <a:gridCol w="3469677">
                  <a:extLst>
                    <a:ext uri="{9D8B030D-6E8A-4147-A177-3AD203B41FA5}">
                      <a16:colId xmlns:a16="http://schemas.microsoft.com/office/drawing/2014/main" val="1047689487"/>
                    </a:ext>
                  </a:extLst>
                </a:gridCol>
              </a:tblGrid>
              <a:tr h="3842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Variable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Description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47455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Primary Bank Type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Anonymised Bank Feature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53529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Contacted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Contact Verified (Y/N)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118590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Categorical Variable representing source of lead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462993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Source Category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Type of Source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764835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Existing EMI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EMI of Existing Loans in Dollars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991365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Amount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Amount Requested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00619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Period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Period (Years)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338024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Interest Rate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Interest Rate of Submitted Loan Amount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3502885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EMI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EMI of Requested Loan Amount in dollars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220396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Var1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Categorical variable with multiple levels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814751"/>
                  </a:ext>
                </a:extLst>
              </a:tr>
              <a:tr h="38420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Approved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IN" sz="1200" b="0" i="0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(Target) Whether a loan is Approved or not (0/1)</a:t>
                      </a:r>
                    </a:p>
                  </a:txBody>
                  <a:tcPr marL="9525" marR="9525" marT="9525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896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0913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01CE71-FC76-4B08-B6CF-991940C3C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E43E3-E3DE-481E-9B87-7B1F8783A6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Understanding – Univariate Analysis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F02AC-2ACE-4B6E-9181-99EBB08906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74032" y="3074529"/>
            <a:ext cx="4745706" cy="3087732"/>
          </a:xfrm>
        </p:spPr>
        <p:txBody>
          <a:bodyPr>
            <a:noAutofit/>
          </a:bodyPr>
          <a:lstStyle/>
          <a:p>
            <a:r>
              <a:rPr lang="en-US" dirty="0"/>
              <a:t>How well populated is the data?</a:t>
            </a:r>
          </a:p>
          <a:p>
            <a:endParaRPr lang="en-US" dirty="0"/>
          </a:p>
          <a:p>
            <a:r>
              <a:rPr lang="en-US" dirty="0"/>
              <a:t>How much variation is there in the variables given to you? </a:t>
            </a:r>
          </a:p>
          <a:p>
            <a:endParaRPr lang="en-US" dirty="0"/>
          </a:p>
          <a:p>
            <a:r>
              <a:rPr lang="en-US" dirty="0"/>
              <a:t>What is the proportion of missing data for the given raw variables?</a:t>
            </a:r>
          </a:p>
          <a:p>
            <a:endParaRPr lang="en-US" dirty="0"/>
          </a:p>
          <a:p>
            <a:r>
              <a:rPr lang="en-US" dirty="0"/>
              <a:t>Missing Value Imputation Methods : Central Tendency  and Class Mean Substitution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1E9B5A50-F85D-49E6-9C85-59731947057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7163" t="7596" r="21154"/>
          <a:stretch/>
        </p:blipFill>
        <p:spPr>
          <a:xfrm>
            <a:off x="5519738" y="0"/>
            <a:ext cx="6103621" cy="6858000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C20937-8D4C-4000-BCD6-AC984F093F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79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Futuristic Design Office Building Against Clear Sky">
            <a:extLst>
              <a:ext uri="{FF2B5EF4-FFF2-40B4-BE49-F238E27FC236}">
                <a16:creationId xmlns:a16="http://schemas.microsoft.com/office/drawing/2014/main" id="{BD519751-E686-4F24-9C8F-C439D8581B8C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2"/>
          <a:srcRect l="10743" t="17230" r="27972"/>
          <a:stretch/>
        </p:blipFill>
        <p:spPr>
          <a:xfrm>
            <a:off x="0" y="404811"/>
            <a:ext cx="6108872" cy="5485128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0B93806-769F-4C20-A684-CA4CB5BB8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Ranks and Plots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292DFE-EBA3-4DB2-A2C7-1810115565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the nature of Bivariate Relationship of variables</a:t>
            </a:r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09D92-7413-44EE-BC90-ECE50DA3158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81205" y="3090572"/>
            <a:ext cx="4421857" cy="2911800"/>
          </a:xfrm>
        </p:spPr>
        <p:txBody>
          <a:bodyPr>
            <a:normAutofit/>
          </a:bodyPr>
          <a:lstStyle/>
          <a:p>
            <a:r>
              <a:rPr lang="en-US" dirty="0"/>
              <a:t>Do we see the event rate to form a linear trend across predictor bins? </a:t>
            </a:r>
          </a:p>
          <a:p>
            <a:endParaRPr lang="en-US" dirty="0"/>
          </a:p>
          <a:p>
            <a:r>
              <a:rPr lang="en-US" dirty="0"/>
              <a:t>Are there pockets within the entire range of predictors with high event rate?</a:t>
            </a:r>
          </a:p>
          <a:p>
            <a:endParaRPr lang="en-US" dirty="0"/>
          </a:p>
          <a:p>
            <a:r>
              <a:rPr lang="en-US" dirty="0"/>
              <a:t>Are there extreme values in the predictor variables? How do we decide the capping and flooring points for features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8DCF8F-466A-4FC0-91DF-33EF070ED3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14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/>
        <p:txBody>
          <a:bodyPr>
            <a:normAutofit fontScale="90000"/>
          </a:bodyPr>
          <a:lstStyle/>
          <a:p>
            <a:r>
              <a:rPr lang="en-US" dirty="0"/>
              <a:t>Derived Variable Creation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105068"/>
            <a:ext cx="10218713" cy="782638"/>
          </a:xfrm>
        </p:spPr>
        <p:txBody>
          <a:bodyPr>
            <a:normAutofit fontScale="92500"/>
          </a:bodyPr>
          <a:lstStyle/>
          <a:p>
            <a:r>
              <a:rPr lang="en-US" dirty="0"/>
              <a:t>Derived Variables are extremely useful for uncovering underlying patterns that can explain the target variable. Setting it up for parametric and non-parametric approaches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Do we see a trend in event rate across Loan Sources?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Does that trend change when we combine the Category feature?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Can they be combined to identify the interactions that can be strong discriminators?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/>
        <p:txBody>
          <a:bodyPr/>
          <a:lstStyle/>
          <a:p>
            <a:r>
              <a:rPr lang="en-US" dirty="0"/>
              <a:t>Engineering Features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Linearizing the relationship of the feature with the event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Leveraging WOE across categorical features as a continuous predictor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Specific Indicator groups that capture high event rates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5F5617-C035-4C13-89DB-47BB62F161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Interaction Variables</a:t>
            </a:r>
          </a:p>
        </p:txBody>
      </p:sp>
    </p:spTree>
    <p:extLst>
      <p:ext uri="{BB962C8B-B14F-4D97-AF65-F5344CB8AC3E}">
        <p14:creationId xmlns:p14="http://schemas.microsoft.com/office/powerpoint/2010/main" val="3846360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10649342" cy="782638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Classification Methodologies to Consider</a:t>
            </a:r>
            <a:endParaRPr lang="ru-RU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658B4B7-2667-479D-90A8-706DAAA9AD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774032" y="2105068"/>
            <a:ext cx="10218713" cy="782638"/>
          </a:xfrm>
        </p:spPr>
        <p:txBody>
          <a:bodyPr>
            <a:normAutofit/>
          </a:bodyPr>
          <a:lstStyle/>
          <a:p>
            <a:r>
              <a:rPr lang="en-US" dirty="0"/>
              <a:t>Bi-directional approach : Strong classifier algorithms (Parametric and Non Parametric) can be tested and results compared for final deployment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3444143"/>
            <a:ext cx="4365625" cy="2333625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Leverage Linearized Features to satisfy assumptions of Logistic Regression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LR will estimate the likelihood of the event and utilize the link function (Logit) for computation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Flexibility to create custom target segment based on predicted probability for each client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									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627120" y="2993041"/>
            <a:ext cx="5233576" cy="454353"/>
          </a:xfrm>
        </p:spPr>
        <p:txBody>
          <a:bodyPr/>
          <a:lstStyle/>
          <a:p>
            <a:r>
              <a:rPr lang="en-US" dirty="0"/>
              <a:t>Tree Based ML Algorithm</a:t>
            </a:r>
            <a:endParaRPr lang="ru-RU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2D6EF90-B98E-4EA6-8AA1-185EE8D4BD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grayWhite">
          <a:xfrm>
            <a:off x="6639257" y="3470647"/>
            <a:ext cx="4640347" cy="25723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Develops a tree like structure across parent and child nodes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Generates a set of rules that can be visually interpreted and readily deployed for decision making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Captures interactions and non linearity in the data as predictors relate themselves to the dependent variable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5F5617-C035-4C13-89DB-47BB62F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31" y="2993041"/>
            <a:ext cx="4659360" cy="454353"/>
          </a:xfrm>
        </p:spPr>
        <p:txBody>
          <a:bodyPr/>
          <a:lstStyle/>
          <a:p>
            <a:r>
              <a:rPr lang="en-IN" dirty="0"/>
              <a:t>Binomial LR Algorithm</a:t>
            </a:r>
          </a:p>
        </p:txBody>
      </p:sp>
    </p:spTree>
    <p:extLst>
      <p:ext uri="{BB962C8B-B14F-4D97-AF65-F5344CB8AC3E}">
        <p14:creationId xmlns:p14="http://schemas.microsoft.com/office/powerpoint/2010/main" val="1783168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719E0E7-CFBA-48B5-AA1B-EA5B887F6650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774032" y="1033272"/>
            <a:ext cx="10649342" cy="782638"/>
          </a:xfrm>
        </p:spPr>
        <p:txBody>
          <a:bodyPr>
            <a:normAutofit/>
          </a:bodyPr>
          <a:lstStyle/>
          <a:p>
            <a:r>
              <a:rPr lang="en-US" dirty="0"/>
              <a:t>A bit about both Methods</a:t>
            </a:r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6EDE3F-FD3C-4A2C-837A-5B3420BD5E7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White">
          <a:xfrm>
            <a:off x="774032" y="2675523"/>
            <a:ext cx="4365625" cy="1429228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Dependent Variable – Dichotomous from Binomial Distribution</a:t>
            </a:r>
          </a:p>
          <a:p>
            <a:pPr>
              <a:lnSpc>
                <a:spcPct val="110000"/>
              </a:lnSpc>
            </a:pPr>
            <a:r>
              <a:rPr lang="en-US" dirty="0"/>
              <a:t>Relates Log of Odds to a Linear Combination of Predictors</a:t>
            </a:r>
          </a:p>
          <a:p>
            <a:pPr>
              <a:lnSpc>
                <a:spcPct val="110000"/>
              </a:lnSpc>
            </a:pPr>
            <a:r>
              <a:rPr lang="en-US" dirty="0"/>
              <a:t>Final model have statistically significant predictors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									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2CB9BD-51FF-4C3D-BDD7-A004B05B152F}"/>
              </a:ext>
            </a:extLst>
          </p:cNvPr>
          <p:cNvSpPr>
            <a:spLocks noGrp="1"/>
          </p:cNvSpPr>
          <p:nvPr>
            <p:ph type="body" idx="18"/>
          </p:nvPr>
        </p:nvSpPr>
        <p:spPr bwMode="grayWhite">
          <a:xfrm>
            <a:off x="6627120" y="2105152"/>
            <a:ext cx="5233576" cy="454353"/>
          </a:xfrm>
        </p:spPr>
        <p:txBody>
          <a:bodyPr/>
          <a:lstStyle/>
          <a:p>
            <a:r>
              <a:rPr lang="en-US" dirty="0"/>
              <a:t>Tree Based ML Algorithm</a:t>
            </a:r>
            <a:endParaRPr lang="ru-RU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09542-DD6D-4EC5-B1B2-054C2BE7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grayWhite"/>
        <p:txBody>
          <a:bodyPr/>
          <a:lstStyle/>
          <a:p>
            <a:fld id="{D495E168-DA5E-4888-8D8A-92B118324C1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5F5617-C035-4C13-89DB-47BB62F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4031" y="2105152"/>
            <a:ext cx="4632856" cy="454353"/>
          </a:xfrm>
        </p:spPr>
        <p:txBody>
          <a:bodyPr/>
          <a:lstStyle/>
          <a:p>
            <a:r>
              <a:rPr lang="en-IN" dirty="0"/>
              <a:t>Binomial LR Algorithm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07BD49-DEE3-428F-A610-3E4081BEC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0296" y="4197513"/>
            <a:ext cx="3352800" cy="5506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52E59CD-155F-489E-8434-55C65896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296" y="4840972"/>
            <a:ext cx="2471531" cy="17974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0CEB48E-8CA5-4199-82CF-DE8069BBA57C}"/>
              </a:ext>
            </a:extLst>
          </p:cNvPr>
          <p:cNvSpPr txBox="1"/>
          <p:nvPr/>
        </p:nvSpPr>
        <p:spPr>
          <a:xfrm>
            <a:off x="3554031" y="5187863"/>
            <a:ext cx="1987826" cy="646331"/>
          </a:xfrm>
          <a:prstGeom prst="rect">
            <a:avLst/>
          </a:prstGeom>
          <a:noFill/>
          <a:ln w="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</a:rPr>
              <a:t>Predicted Probabilities Describe a Sigmoidal Curve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0C06559-AE1B-4F45-B0D0-1EA8B7431150}"/>
              </a:ext>
            </a:extLst>
          </p:cNvPr>
          <p:cNvSpPr txBox="1">
            <a:spLocks/>
          </p:cNvSpPr>
          <p:nvPr/>
        </p:nvSpPr>
        <p:spPr bwMode="grayWhite">
          <a:xfrm>
            <a:off x="6566012" y="2675521"/>
            <a:ext cx="4365625" cy="18215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0000" indent="-180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400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dirty="0"/>
              <a:t>Dependent Variable – Dichotomous from Binomial Distribution</a:t>
            </a:r>
          </a:p>
          <a:p>
            <a:pPr>
              <a:lnSpc>
                <a:spcPct val="110000"/>
              </a:lnSpc>
            </a:pPr>
            <a:r>
              <a:rPr lang="en-US" dirty="0"/>
              <a:t>The goal is to form child nodes so that the node impurity is reduced</a:t>
            </a:r>
          </a:p>
          <a:p>
            <a:pPr>
              <a:lnSpc>
                <a:spcPct val="110000"/>
              </a:lnSpc>
            </a:pPr>
            <a:r>
              <a:rPr lang="en-US" dirty="0"/>
              <a:t>The higher the difference in impurity between parent and child nodes, the better the split. </a:t>
            </a:r>
          </a:p>
          <a:p>
            <a:pPr>
              <a:lnSpc>
                <a:spcPct val="110000"/>
              </a:lnSpc>
            </a:pPr>
            <a:r>
              <a:rPr lang="en-US" dirty="0"/>
              <a:t>Example : Class with p(event)=0.5 is most impure while Class with p(event)=100 is the most pure</a:t>
            </a:r>
          </a:p>
          <a:p>
            <a:pPr marL="457200" lvl="1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dirty="0"/>
              <a:t>										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9ED22F-F86F-40A3-8D3F-BB0607FD6FC8}"/>
              </a:ext>
            </a:extLst>
          </p:cNvPr>
          <p:cNvSpPr txBox="1"/>
          <p:nvPr/>
        </p:nvSpPr>
        <p:spPr>
          <a:xfrm>
            <a:off x="10143574" y="5160496"/>
            <a:ext cx="1574814" cy="646331"/>
          </a:xfrm>
          <a:prstGeom prst="rect">
            <a:avLst/>
          </a:prstGeom>
          <a:noFill/>
          <a:ln w="0"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IN" sz="1200" dirty="0">
                <a:solidFill>
                  <a:schemeClr val="bg1">
                    <a:lumMod val="75000"/>
                  </a:schemeClr>
                </a:solidFill>
              </a:rPr>
              <a:t>Impurity Measures for C Classes in Target Variable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6145B1B-1281-452B-96DA-58918E3E1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5963" y="5008774"/>
            <a:ext cx="34194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61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42E07B-C167-48F8-AB6F-45BD78322261}"/>
              </a:ext>
            </a:extLst>
          </p:cNvPr>
          <p:cNvSpPr>
            <a:spLocks noGrp="1"/>
          </p:cNvSpPr>
          <p:nvPr>
            <p:ph type="title"/>
          </p:nvPr>
        </p:nvSpPr>
        <p:spPr bwMode="grayWhite">
          <a:xfrm>
            <a:off x="225458" y="742938"/>
            <a:ext cx="3922644" cy="1524185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Measure Classification Performance</a:t>
            </a:r>
            <a:endParaRPr lang="ru-R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478EB-C91D-4F65-ABE7-97357B17A1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White">
          <a:xfrm>
            <a:off x="323458" y="3198228"/>
            <a:ext cx="2825496" cy="605146"/>
          </a:xfrm>
        </p:spPr>
        <p:txBody>
          <a:bodyPr>
            <a:normAutofit/>
          </a:bodyPr>
          <a:lstStyle/>
          <a:p>
            <a:r>
              <a:rPr lang="en-US" dirty="0"/>
              <a:t>Confusion Matrix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A1308-AD4D-492C-B931-EA94BBCF4B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9</a:t>
            </a:fld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187921-D5A8-4272-A5C0-F5C31CE0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58" y="3676886"/>
            <a:ext cx="3917980" cy="1827984"/>
          </a:xfrm>
          <a:prstGeom prst="rect">
            <a:avLst/>
          </a:prstGeom>
        </p:spPr>
      </p:pic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EFDED04-995A-43D3-AB8C-C0CEB68FA53B}"/>
              </a:ext>
            </a:extLst>
          </p:cNvPr>
          <p:cNvSpPr txBox="1">
            <a:spLocks/>
          </p:cNvSpPr>
          <p:nvPr/>
        </p:nvSpPr>
        <p:spPr bwMode="grayWhite">
          <a:xfrm>
            <a:off x="4770784" y="572521"/>
            <a:ext cx="4640347" cy="257234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/>
              <a:t>Accuracy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Precision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Recall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74639B-1F99-4709-B32F-5C4C93E47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291" y="961174"/>
            <a:ext cx="3228975" cy="9334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8117AC9-4985-4F15-A7E6-786D0D3D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572" y="2721175"/>
            <a:ext cx="1668390" cy="10821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49F4453-A626-458B-BDAB-FD3D649B07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572" y="4395110"/>
            <a:ext cx="1755478" cy="105961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1FCC767-3637-469A-9BEC-38A581733F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896" y="3429243"/>
            <a:ext cx="3314700" cy="1095375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591575-B80C-4D55-8DAA-F93A2DB0AA34}"/>
              </a:ext>
            </a:extLst>
          </p:cNvPr>
          <p:cNvCxnSpPr>
            <a:cxnSpLocks/>
          </p:cNvCxnSpPr>
          <p:nvPr/>
        </p:nvCxnSpPr>
        <p:spPr>
          <a:xfrm>
            <a:off x="9569246" y="4651514"/>
            <a:ext cx="0" cy="59634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52F0048E-35EE-41BE-9A8B-11006F5157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3499" y="5374757"/>
            <a:ext cx="1781175" cy="752475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0F0EDBF-7975-4B3E-A5F6-5E38C40C23D3}"/>
              </a:ext>
            </a:extLst>
          </p:cNvPr>
          <p:cNvSpPr txBox="1">
            <a:spLocks/>
          </p:cNvSpPr>
          <p:nvPr/>
        </p:nvSpPr>
        <p:spPr bwMode="grayWhite">
          <a:xfrm>
            <a:off x="7769230" y="2969190"/>
            <a:ext cx="2825496" cy="605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 Score</a:t>
            </a:r>
          </a:p>
        </p:txBody>
      </p:sp>
    </p:spTree>
    <p:extLst>
      <p:ext uri="{BB962C8B-B14F-4D97-AF65-F5344CB8AC3E}">
        <p14:creationId xmlns:p14="http://schemas.microsoft.com/office/powerpoint/2010/main" val="251951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">
      <a:dk1>
        <a:sysClr val="windowText" lastClr="000000"/>
      </a:dk1>
      <a:lt1>
        <a:sysClr val="window" lastClr="FFFFFF"/>
      </a:lt1>
      <a:dk2>
        <a:srgbClr val="FFCD00"/>
      </a:dk2>
      <a:lt2>
        <a:srgbClr val="00AEDE"/>
      </a:lt2>
      <a:accent1>
        <a:srgbClr val="002E62"/>
      </a:accent1>
      <a:accent2>
        <a:srgbClr val="004CB9"/>
      </a:accent2>
      <a:accent3>
        <a:srgbClr val="FF9D00"/>
      </a:accent3>
      <a:accent4>
        <a:srgbClr val="57A773"/>
      </a:accent4>
      <a:accent5>
        <a:srgbClr val="D11149"/>
      </a:accent5>
      <a:accent6>
        <a:srgbClr val="00111F"/>
      </a:accent6>
      <a:hlink>
        <a:srgbClr val="FFFFFF"/>
      </a:hlink>
      <a:folHlink>
        <a:srgbClr val="FFFFFF"/>
      </a:folHlink>
    </a:clrScheme>
    <a:fontScheme name="Custom 22">
      <a:majorFont>
        <a:latin typeface="Verdana"/>
        <a:ea typeface=""/>
        <a:cs typeface=""/>
      </a:majorFont>
      <a:minorFont>
        <a:latin typeface="Lucida Gran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GeneralDesign02_MO - v4" id="{6FF23145-4007-4574-94C2-B80E45F46FD9}" vid="{0FB396FC-CF2E-452A-9B17-DA6C73B135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C5154C8-4BB5-43F2-9F6C-5E79271A0D5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7A0EF5-23A9-4627-BC46-745B7DD804D2}">
  <ds:schemaRefs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2807890-83DC-4772-9CAD-F7CB30099A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0</TotalTime>
  <Words>684</Words>
  <Application>Microsoft Office PowerPoint</Application>
  <PresentationFormat>Widescreen</PresentationFormat>
  <Paragraphs>138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Lucida Grande</vt:lpstr>
      <vt:lpstr>Verdana</vt:lpstr>
      <vt:lpstr>Wingdings</vt:lpstr>
      <vt:lpstr>Office Theme</vt:lpstr>
      <vt:lpstr>Customer Segmentation :  Case Study</vt:lpstr>
      <vt:lpstr>Problem Statement</vt:lpstr>
      <vt:lpstr>Data Description</vt:lpstr>
      <vt:lpstr>Exploratory Data Analysis</vt:lpstr>
      <vt:lpstr>Ranks and Plots</vt:lpstr>
      <vt:lpstr>Derived Variable Creation</vt:lpstr>
      <vt:lpstr>Classification Methodologies to Consider</vt:lpstr>
      <vt:lpstr>A bit about both Methods</vt:lpstr>
      <vt:lpstr>How to Measure Classification Performance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2018-10-27T05:50:37Z</dcterms:created>
  <dcterms:modified xsi:type="dcterms:W3CDTF">2024-08-22T09:55:25Z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  <property fmtid="{D5CDD505-2E9C-101B-9397-08002B2CF9AE}" pid="3" name="MSIP_Label_075df1d1-9dea-4341-aaf5-40dbdb78aea0_Enabled">
    <vt:lpwstr>true</vt:lpwstr>
  </property>
  <property fmtid="{D5CDD505-2E9C-101B-9397-08002B2CF9AE}" pid="4" name="MSIP_Label_075df1d1-9dea-4341-aaf5-40dbdb78aea0_SetDate">
    <vt:lpwstr>2024-08-22T09:55:25Z</vt:lpwstr>
  </property>
  <property fmtid="{D5CDD505-2E9C-101B-9397-08002B2CF9AE}" pid="5" name="MSIP_Label_075df1d1-9dea-4341-aaf5-40dbdb78aea0_Method">
    <vt:lpwstr>Standard</vt:lpwstr>
  </property>
  <property fmtid="{D5CDD505-2E9C-101B-9397-08002B2CF9AE}" pid="6" name="MSIP_Label_075df1d1-9dea-4341-aaf5-40dbdb78aea0_Name">
    <vt:lpwstr>Confidential All Employees</vt:lpwstr>
  </property>
  <property fmtid="{D5CDD505-2E9C-101B-9397-08002B2CF9AE}" pid="7" name="MSIP_Label_075df1d1-9dea-4341-aaf5-40dbdb78aea0_SiteId">
    <vt:lpwstr>62b77a49-ba04-4dbf-9bd0-12e42efead53</vt:lpwstr>
  </property>
  <property fmtid="{D5CDD505-2E9C-101B-9397-08002B2CF9AE}" pid="8" name="MSIP_Label_075df1d1-9dea-4341-aaf5-40dbdb78aea0_ActionId">
    <vt:lpwstr>7821fc5d-6435-4cc6-a853-78713267cbee</vt:lpwstr>
  </property>
  <property fmtid="{D5CDD505-2E9C-101B-9397-08002B2CF9AE}" pid="9" name="MSIP_Label_075df1d1-9dea-4341-aaf5-40dbdb78aea0_ContentBits">
    <vt:lpwstr>2</vt:lpwstr>
  </property>
  <property fmtid="{D5CDD505-2E9C-101B-9397-08002B2CF9AE}" pid="10" name="ClassificationContentMarkingFooterLocations">
    <vt:lpwstr>Office Theme:7</vt:lpwstr>
  </property>
  <property fmtid="{D5CDD505-2E9C-101B-9397-08002B2CF9AE}" pid="11" name="ClassificationContentMarkingFooterText">
    <vt:lpwstr>Confidential-Internal</vt:lpwstr>
  </property>
</Properties>
</file>