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5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Infosys Global </a:t>
            </a:r>
            <a:r>
              <a:rPr lang="en-US" dirty="0" err="1" smtClean="0">
                <a:solidFill>
                  <a:srgbClr val="C00000"/>
                </a:solidFill>
              </a:rPr>
              <a:t>Hackathon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2019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/>
          <a:p>
            <a:r>
              <a:rPr lang="en-US" dirty="0" smtClean="0"/>
              <a:t>POC on Online Food Ordering system and Personalized </a:t>
            </a:r>
            <a:r>
              <a:rPr lang="en-US" dirty="0" smtClean="0"/>
              <a:t>F</a:t>
            </a:r>
            <a:r>
              <a:rPr lang="en-US" dirty="0" smtClean="0"/>
              <a:t>ood </a:t>
            </a:r>
            <a:r>
              <a:rPr lang="en-US" dirty="0" smtClean="0"/>
              <a:t>R</a:t>
            </a:r>
            <a:r>
              <a:rPr lang="en-US" dirty="0" smtClean="0"/>
              <a:t>ecommendations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Problem Statement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is to create an online Food Ordering application that allows us to Order Anywhere which in turn help us to reduce the queue in Food Courts</a:t>
            </a:r>
          </a:p>
          <a:p>
            <a:r>
              <a:rPr lang="en-US" dirty="0" smtClean="0"/>
              <a:t>To create </a:t>
            </a:r>
            <a:r>
              <a:rPr lang="en-US" dirty="0" smtClean="0"/>
              <a:t>P</a:t>
            </a:r>
            <a:r>
              <a:rPr lang="en-US" dirty="0" smtClean="0"/>
              <a:t>ersonalized </a:t>
            </a:r>
            <a:r>
              <a:rPr lang="en-US" dirty="0" smtClean="0"/>
              <a:t>F</a:t>
            </a:r>
            <a:r>
              <a:rPr lang="en-US" dirty="0" smtClean="0"/>
              <a:t>ood </a:t>
            </a:r>
            <a:r>
              <a:rPr lang="en-US" dirty="0" smtClean="0"/>
              <a:t>R</a:t>
            </a:r>
            <a:r>
              <a:rPr lang="en-US" dirty="0" smtClean="0"/>
              <a:t>ecommendations to end user in the application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Solution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Approach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Application to enable user to select food court, vendor and order the food and get notified once the food is ready</a:t>
            </a:r>
          </a:p>
          <a:p>
            <a:r>
              <a:rPr lang="en-US" dirty="0" smtClean="0"/>
              <a:t>Personalize </a:t>
            </a:r>
            <a:r>
              <a:rPr lang="en-US" dirty="0" smtClean="0"/>
              <a:t>f</a:t>
            </a:r>
            <a:r>
              <a:rPr lang="en-US" dirty="0" smtClean="0"/>
              <a:t>ood recommendations using Content based recommender to display the foods that are similar to the ones liked by the user in </a:t>
            </a:r>
            <a:r>
              <a:rPr lang="en-US" dirty="0" smtClean="0"/>
              <a:t>t</a:t>
            </a:r>
            <a:r>
              <a:rPr lang="en-US" dirty="0" smtClean="0"/>
              <a:t>he past and for new user display the top selling items</a:t>
            </a:r>
          </a:p>
          <a:p>
            <a:r>
              <a:rPr lang="en-US" dirty="0" smtClean="0"/>
              <a:t>Technology Stack:</a:t>
            </a:r>
          </a:p>
          <a:p>
            <a:pPr lvl="1"/>
            <a:r>
              <a:rPr lang="en-US" dirty="0" smtClean="0"/>
              <a:t>Python, </a:t>
            </a:r>
            <a:r>
              <a:rPr lang="en-US" dirty="0" err="1" smtClean="0"/>
              <a:t>Sqlite</a:t>
            </a:r>
            <a:r>
              <a:rPr lang="en-US" dirty="0" smtClean="0"/>
              <a:t>, Machine Learning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Dataset </a:t>
            </a:r>
            <a:r>
              <a:rPr lang="en-US" dirty="0" err="1" smtClean="0">
                <a:solidFill>
                  <a:srgbClr val="C00000"/>
                </a:solidFill>
              </a:rPr>
              <a:t>Curation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Capture the past </a:t>
            </a:r>
            <a:r>
              <a:rPr lang="en-US" sz="2800" dirty="0" smtClean="0"/>
              <a:t>behavior </a:t>
            </a:r>
            <a:r>
              <a:rPr lang="en-US" sz="2800" dirty="0" smtClean="0"/>
              <a:t>of a customer </a:t>
            </a:r>
            <a:r>
              <a:rPr lang="en-US" sz="2800" dirty="0" smtClean="0"/>
              <a:t>and the </a:t>
            </a:r>
            <a:r>
              <a:rPr lang="en-US" sz="2800" dirty="0" smtClean="0"/>
              <a:t>food details and their description to calculate the similarity between </a:t>
            </a:r>
            <a:r>
              <a:rPr lang="en-US" sz="2800" dirty="0" smtClean="0"/>
              <a:t>items, in order to </a:t>
            </a:r>
            <a:r>
              <a:rPr lang="en-US" sz="2800" dirty="0" smtClean="0"/>
              <a:t>recommend food which the users might be likely to buy. </a:t>
            </a:r>
            <a:endParaRPr lang="en-US" sz="2800" dirty="0"/>
          </a:p>
        </p:txBody>
      </p:sp>
      <p:pic>
        <p:nvPicPr>
          <p:cNvPr id="4" name="Picture 3" descr="Impo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657600"/>
            <a:ext cx="8839200" cy="2720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Personalized Recommendation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User : Top Sellers based on total quantity sold </a:t>
            </a:r>
          </a:p>
          <a:p>
            <a:endParaRPr lang="en-US" dirty="0"/>
          </a:p>
        </p:txBody>
      </p:sp>
      <p:pic>
        <p:nvPicPr>
          <p:cNvPr id="4" name="Picture 3" descr="new us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67000"/>
            <a:ext cx="7772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Existing User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tfidf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899" y="2895600"/>
            <a:ext cx="8348901" cy="3505200"/>
          </a:xfrm>
        </p:spPr>
      </p:pic>
      <p:sp>
        <p:nvSpPr>
          <p:cNvPr id="6" name="TextBox 5"/>
          <p:cNvSpPr txBox="1"/>
          <p:nvPr/>
        </p:nvSpPr>
        <p:spPr>
          <a:xfrm>
            <a:off x="533400" y="137160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Method 1 : Calculate Similarity between food items in data set with help of Term Frequency Inverse Document Frequency  and Cosine Similarity matrix</a:t>
            </a:r>
          </a:p>
          <a:p>
            <a:pPr marL="342900" indent="-342900">
              <a:buAutoNum type="arabicPeriod"/>
            </a:pPr>
            <a:r>
              <a:rPr lang="en-US" dirty="0" smtClean="0"/>
              <a:t>Based on Similarity Matrix get top similar food items and display</a:t>
            </a:r>
          </a:p>
          <a:p>
            <a:pPr marL="342900" indent="-342900">
              <a:buAutoNum type="arabicPeriod"/>
            </a:pPr>
            <a:r>
              <a:rPr lang="en-US" dirty="0" smtClean="0"/>
              <a:t>Method 2  : We can also use Count </a:t>
            </a:r>
            <a:r>
              <a:rPr lang="en-US" dirty="0" err="1" smtClean="0"/>
              <a:t>Vectorizer</a:t>
            </a:r>
            <a:r>
              <a:rPr lang="en-US" dirty="0" smtClean="0"/>
              <a:t> instead of </a:t>
            </a:r>
            <a:r>
              <a:rPr lang="en-US" dirty="0" smtClean="0"/>
              <a:t>Term Frequency Inverse Document Frequency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Similarity Matrix of Food item Description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cosin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760" y="1371600"/>
            <a:ext cx="6568440" cy="2811780"/>
          </a:xfrm>
        </p:spPr>
      </p:pic>
      <p:pic>
        <p:nvPicPr>
          <p:cNvPr id="5" name="Picture 4" descr="cou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" y="3810000"/>
            <a:ext cx="7033260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Top 5 Recommendations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recommendations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524000"/>
            <a:ext cx="8305800" cy="4572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Future Enhancements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For </a:t>
            </a:r>
            <a:r>
              <a:rPr lang="en-US" dirty="0" smtClean="0">
                <a:solidFill>
                  <a:srgbClr val="C00000"/>
                </a:solidFill>
              </a:rPr>
              <a:t>Recommendation </a:t>
            </a:r>
            <a:r>
              <a:rPr lang="en-US" dirty="0" smtClean="0">
                <a:solidFill>
                  <a:srgbClr val="C00000"/>
                </a:solidFill>
              </a:rPr>
              <a:t>Engine : </a:t>
            </a:r>
            <a:r>
              <a:rPr lang="en-US" dirty="0" smtClean="0"/>
              <a:t>This </a:t>
            </a:r>
            <a:r>
              <a:rPr lang="en-US" dirty="0" smtClean="0"/>
              <a:t>model can be enhanced by taking feedback from user for food item, budget, </a:t>
            </a:r>
            <a:r>
              <a:rPr lang="en-US" dirty="0" smtClean="0"/>
              <a:t>cuisine </a:t>
            </a:r>
            <a:r>
              <a:rPr lang="en-US" dirty="0" smtClean="0"/>
              <a:t>and rating into </a:t>
            </a:r>
            <a:r>
              <a:rPr lang="en-US" dirty="0" smtClean="0"/>
              <a:t>account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For Application : </a:t>
            </a:r>
          </a:p>
          <a:p>
            <a:pPr lvl="1"/>
            <a:r>
              <a:rPr lang="en-US" dirty="0" smtClean="0"/>
              <a:t>Adding Time Estimate for Delivery</a:t>
            </a:r>
          </a:p>
          <a:p>
            <a:pPr lvl="1"/>
            <a:r>
              <a:rPr lang="en-US" dirty="0" smtClean="0"/>
              <a:t>Predict weekend/Festival time food preparation quantity levels based on past data</a:t>
            </a:r>
          </a:p>
          <a:p>
            <a:pPr lvl="1"/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276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Infosys Global Hackathon 2019</vt:lpstr>
      <vt:lpstr>Problem Statement</vt:lpstr>
      <vt:lpstr>Solution Approach</vt:lpstr>
      <vt:lpstr>Dataset Curation</vt:lpstr>
      <vt:lpstr>Personalized Recommendation</vt:lpstr>
      <vt:lpstr>Existing User</vt:lpstr>
      <vt:lpstr>Similarity Matrix of Food item Description</vt:lpstr>
      <vt:lpstr>Top 5 Recommendations</vt:lpstr>
      <vt:lpstr>Future Enhancements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Infosys Global Hackathon 2019</dc:title>
  <dc:creator>Ani</dc:creator>
  <cp:lastModifiedBy>admin</cp:lastModifiedBy>
  <cp:revision>52</cp:revision>
  <dcterms:created xsi:type="dcterms:W3CDTF">2006-08-16T00:00:00Z</dcterms:created>
  <dcterms:modified xsi:type="dcterms:W3CDTF">2019-04-08T16:01:43Z</dcterms:modified>
</cp:coreProperties>
</file>