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6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96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E978-CC9A-4633-B447-8288C74C5A2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5C4F-C80A-4F05-8292-03C3BA6A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5C4F-C80A-4F05-8292-03C3BA6A7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7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9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7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2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8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9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414738-305D-4757-8BE6-196EACF5CE3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8115B-45DA-4B61-8614-B7980A39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7536" y="4178808"/>
            <a:ext cx="185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/>
              <a:t> </a:t>
            </a:r>
            <a:r>
              <a:rPr lang="en-US" dirty="0" smtClean="0"/>
              <a:t>P.ANITHA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framework channels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60" y="2639759"/>
            <a:ext cx="3904951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39" y="2121407"/>
            <a:ext cx="3159633" cy="40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27324"/>
              </p:ext>
            </p:extLst>
          </p:nvPr>
        </p:nvGraphicFramePr>
        <p:xfrm>
          <a:off x="1295402" y="194317"/>
          <a:ext cx="9601198" cy="653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27"/>
                <a:gridCol w="1096366"/>
                <a:gridCol w="1043025"/>
                <a:gridCol w="1088136"/>
                <a:gridCol w="913385"/>
                <a:gridCol w="732535"/>
                <a:gridCol w="813816"/>
                <a:gridCol w="1225296"/>
                <a:gridCol w="630936"/>
                <a:gridCol w="646176"/>
              </a:tblGrid>
              <a:tr h="1502473">
                <a:tc>
                  <a:txBody>
                    <a:bodyPr/>
                    <a:lstStyle/>
                    <a:p>
                      <a:r>
                        <a:rPr lang="en-US" dirty="0" smtClean="0"/>
                        <a:t>Ai/</a:t>
                      </a:r>
                    </a:p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chatfuel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Botsify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 messenger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Beep </a:t>
                      </a:r>
                      <a:r>
                        <a:rPr lang="en-US" dirty="0" err="1" smtClean="0"/>
                        <a:t>boop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Api.ai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Telegram 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BotKit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Init.ai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  <a:p>
                      <a:r>
                        <a:rPr lang="en-US" dirty="0" smtClean="0"/>
                        <a:t>Coding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Telegram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Hyperlink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92632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</a:t>
                      </a:r>
                    </a:p>
                    <a:p>
                      <a:r>
                        <a:rPr lang="en-US" dirty="0" smtClean="0"/>
                        <a:t>Integrations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Paid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19" y="1848285"/>
            <a:ext cx="655701" cy="493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31" y="1894464"/>
            <a:ext cx="655701" cy="493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15" y="1890654"/>
            <a:ext cx="655701" cy="493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66" y="1890654"/>
            <a:ext cx="655701" cy="493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1" y="1923120"/>
            <a:ext cx="655701" cy="493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678" y="1901454"/>
            <a:ext cx="655701" cy="4937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60" y="1947423"/>
            <a:ext cx="655701" cy="493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83" y="2050626"/>
            <a:ext cx="457201" cy="2880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437" y="1947423"/>
            <a:ext cx="437771" cy="493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76" y="2744396"/>
            <a:ext cx="655701" cy="4206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57" y="5572881"/>
            <a:ext cx="655701" cy="4206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71" y="5580887"/>
            <a:ext cx="655701" cy="420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68" y="6428555"/>
            <a:ext cx="655701" cy="272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11" y="6415870"/>
            <a:ext cx="655701" cy="2750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17" y="6407839"/>
            <a:ext cx="655701" cy="2750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43" y="6396044"/>
            <a:ext cx="655701" cy="275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259" y="6407839"/>
            <a:ext cx="655701" cy="2750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157" y="6415978"/>
            <a:ext cx="483300" cy="2750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105" y="6451031"/>
            <a:ext cx="483300" cy="2750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87" y="3365859"/>
            <a:ext cx="655701" cy="4206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81" y="3341365"/>
            <a:ext cx="655701" cy="4206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968" y="3390134"/>
            <a:ext cx="543401" cy="4206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044" y="3351440"/>
            <a:ext cx="543401" cy="4206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14" y="2738000"/>
            <a:ext cx="655701" cy="3358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13" y="3336191"/>
            <a:ext cx="655701" cy="3636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64" y="4617500"/>
            <a:ext cx="655701" cy="4937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2" y="3946778"/>
            <a:ext cx="655701" cy="4937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24" y="5580887"/>
            <a:ext cx="655701" cy="4937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21" y="3952488"/>
            <a:ext cx="655701" cy="4937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77" y="4620760"/>
            <a:ext cx="655701" cy="4937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89" y="5453607"/>
            <a:ext cx="655701" cy="4937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39" y="4669920"/>
            <a:ext cx="655701" cy="3736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005" y="4050417"/>
            <a:ext cx="655701" cy="3699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00" y="3349252"/>
            <a:ext cx="655701" cy="425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89" y="2714244"/>
            <a:ext cx="655701" cy="43814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87" y="3970180"/>
            <a:ext cx="655701" cy="4937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81" y="3390960"/>
            <a:ext cx="655701" cy="3475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82" y="2738000"/>
            <a:ext cx="655701" cy="49377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39" y="2695193"/>
            <a:ext cx="655701" cy="49377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2" y="2671244"/>
            <a:ext cx="655701" cy="4937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912" y="3364978"/>
            <a:ext cx="655701" cy="40708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679" y="3978399"/>
            <a:ext cx="655701" cy="49377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51" y="4769357"/>
            <a:ext cx="655701" cy="4937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48" y="5572881"/>
            <a:ext cx="655701" cy="4937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693" y="5507735"/>
            <a:ext cx="655701" cy="4937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99" y="3966205"/>
            <a:ext cx="655701" cy="4937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90" y="4705123"/>
            <a:ext cx="655701" cy="49377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44" y="5507735"/>
            <a:ext cx="655701" cy="49377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9" y="4617500"/>
            <a:ext cx="655701" cy="49377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14" y="4118994"/>
            <a:ext cx="655701" cy="30136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14" y="4615207"/>
            <a:ext cx="655701" cy="49377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635" y="4723631"/>
            <a:ext cx="457201" cy="28803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806" y="4060860"/>
            <a:ext cx="457201" cy="28803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437" y="2864355"/>
            <a:ext cx="457201" cy="28803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33" y="2900934"/>
            <a:ext cx="457201" cy="2880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83" y="4073051"/>
            <a:ext cx="457201" cy="28803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55" y="4693152"/>
            <a:ext cx="457201" cy="2880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32" y="5536252"/>
            <a:ext cx="457201" cy="28803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044" y="5539740"/>
            <a:ext cx="457201" cy="28803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20" y="6413315"/>
            <a:ext cx="457201" cy="28803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27" y="6422462"/>
            <a:ext cx="457201" cy="2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46667"/>
            <a:ext cx="9601196" cy="1168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7 Best Online </a:t>
            </a:r>
            <a:r>
              <a:rPr lang="en-US" b="1" dirty="0"/>
              <a:t>AI Chatbots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3798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Cleverbot</a:t>
            </a:r>
            <a:endParaRPr lang="en-US" dirty="0" smtClean="0"/>
          </a:p>
          <a:p>
            <a:r>
              <a:rPr lang="en-US" dirty="0" err="1" smtClean="0"/>
              <a:t>Jabberwacky</a:t>
            </a:r>
            <a:endParaRPr lang="en-US" dirty="0" smtClean="0"/>
          </a:p>
          <a:p>
            <a:r>
              <a:rPr lang="en-US" dirty="0" smtClean="0"/>
              <a:t>Evie</a:t>
            </a:r>
          </a:p>
          <a:p>
            <a:r>
              <a:rPr lang="en-US" dirty="0" err="1" smtClean="0"/>
              <a:t>Elbot</a:t>
            </a:r>
            <a:r>
              <a:rPr lang="en-US" dirty="0" smtClean="0"/>
              <a:t> the robot</a:t>
            </a:r>
          </a:p>
          <a:p>
            <a:r>
              <a:rPr lang="en-US" dirty="0" smtClean="0"/>
              <a:t>Alice</a:t>
            </a:r>
          </a:p>
          <a:p>
            <a:r>
              <a:rPr lang="en-US" dirty="0" err="1" smtClean="0"/>
              <a:t>Igod</a:t>
            </a:r>
            <a:endParaRPr lang="en-US" dirty="0" smtClean="0"/>
          </a:p>
          <a:p>
            <a:r>
              <a:rPr lang="en-US" dirty="0"/>
              <a:t>Splotchy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3534"/>
            <a:ext cx="9601196" cy="1532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Six </a:t>
            </a:r>
            <a:r>
              <a:rPr lang="en-US" dirty="0"/>
              <a:t>of the best chatbot building platforms for developers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‘ Bot Platform ’</a:t>
            </a:r>
          </a:p>
          <a:p>
            <a:r>
              <a:rPr lang="en-US" dirty="0" smtClean="0"/>
              <a:t>ChatScript</a:t>
            </a:r>
          </a:p>
          <a:p>
            <a:r>
              <a:rPr lang="en-US" dirty="0" smtClean="0"/>
              <a:t>Pandorabots</a:t>
            </a:r>
          </a:p>
          <a:p>
            <a:r>
              <a:rPr lang="en-US" dirty="0" smtClean="0"/>
              <a:t>Facebook’s ‘ Bot for Messenger ’</a:t>
            </a:r>
          </a:p>
          <a:p>
            <a:r>
              <a:rPr lang="en-US" dirty="0" smtClean="0"/>
              <a:t>Rebot.me</a:t>
            </a:r>
          </a:p>
          <a:p>
            <a:r>
              <a:rPr lang="en-US" dirty="0" smtClean="0"/>
              <a:t>Imperson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programming languages which are mostly used in developing the bots for Messenger, Telegram and Slack </a:t>
            </a:r>
            <a:r>
              <a:rPr lang="en-US" dirty="0" smtClean="0"/>
              <a:t>includes, 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PHP,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Java, 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(JavaScript), 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/>
              <a:t>#, </a:t>
            </a:r>
            <a:endParaRPr lang="en-US" dirty="0" smtClean="0"/>
          </a:p>
          <a:p>
            <a:pPr lvl="1"/>
            <a:r>
              <a:rPr lang="en-US" dirty="0" smtClean="0"/>
              <a:t>Objective-C</a:t>
            </a:r>
            <a:r>
              <a:rPr lang="en-US" dirty="0"/>
              <a:t>, Swift, and Go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899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 </a:t>
            </a:r>
            <a:r>
              <a:rPr lang="en-US" dirty="0"/>
              <a:t>of programming languages for artificial intelligence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AIML – Artificial Intelligence Markup Language</a:t>
            </a:r>
          </a:p>
          <a:p>
            <a:r>
              <a:rPr lang="en-US" dirty="0" smtClean="0"/>
              <a:t>IPL</a:t>
            </a:r>
          </a:p>
          <a:p>
            <a:r>
              <a:rPr lang="en-US" dirty="0" smtClean="0"/>
              <a:t>Lisp</a:t>
            </a:r>
          </a:p>
          <a:p>
            <a:r>
              <a:rPr lang="en-US" dirty="0" smtClean="0"/>
              <a:t>Smalltalk</a:t>
            </a:r>
          </a:p>
          <a:p>
            <a:r>
              <a:rPr lang="en-US" dirty="0" smtClean="0"/>
              <a:t>Prolog</a:t>
            </a:r>
          </a:p>
          <a:p>
            <a:r>
              <a:rPr lang="en-US" dirty="0" smtClean="0"/>
              <a:t>STRIPS</a:t>
            </a:r>
          </a:p>
          <a:p>
            <a:r>
              <a:rPr lang="en-US" dirty="0" smtClean="0"/>
              <a:t>Planner</a:t>
            </a:r>
          </a:p>
          <a:p>
            <a:r>
              <a:rPr lang="en-US" dirty="0" smtClean="0"/>
              <a:t>POP-11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Haskell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62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Microsoft’s ‘Bot Platform’</a:t>
            </a:r>
            <a:br>
              <a:rPr lang="en-US" dirty="0" smtClean="0"/>
            </a:br>
            <a:r>
              <a:rPr lang="en-US" b="1" dirty="0"/>
              <a:t>Creating a Microsoft Teams bot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the bot with the Microsoft Bot Framework, and make sure you add Microsoft Teams as a channel.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first register a bot it will be in preview, which means that it is only available to users in Microsoft Teams via side loading of the bot ID or via add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Build </a:t>
            </a:r>
            <a:r>
              <a:rPr lang="en-US" dirty="0"/>
              <a:t>a bot using the C# SDK, Node.js SDK or Microsoft Bot Connector API.</a:t>
            </a:r>
          </a:p>
          <a:p>
            <a:r>
              <a:rPr lang="en-US" dirty="0" smtClean="0"/>
              <a:t>Test </a:t>
            </a:r>
            <a:r>
              <a:rPr lang="en-US" dirty="0"/>
              <a:t>it using the Bot Framework Emulator</a:t>
            </a:r>
          </a:p>
          <a:p>
            <a:r>
              <a:rPr lang="en-US" dirty="0" smtClean="0"/>
              <a:t>Deploy </a:t>
            </a:r>
            <a:r>
              <a:rPr lang="en-US" dirty="0"/>
              <a:t>the bot to a cloud service, such as Microsoft Azure</a:t>
            </a:r>
          </a:p>
          <a:p>
            <a:r>
              <a:rPr lang="en-US" dirty="0"/>
              <a:t>Add the bot to a Microsoft Teams 1:1 chat, and test.</a:t>
            </a:r>
          </a:p>
        </p:txBody>
      </p:sp>
    </p:spTree>
    <p:extLst>
      <p:ext uri="{BB962C8B-B14F-4D97-AF65-F5344CB8AC3E}">
        <p14:creationId xmlns:p14="http://schemas.microsoft.com/office/powerpoint/2010/main" val="34072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using API.AI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68" y="2667191"/>
            <a:ext cx="3915438" cy="3317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81928" y="2641791"/>
            <a:ext cx="428853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bot </a:t>
            </a:r>
            <a:r>
              <a:rPr lang="en-US" dirty="0" smtClean="0"/>
              <a:t>in Facebook Messenger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44" y="2625196"/>
            <a:ext cx="5898444" cy="331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15" y="2542646"/>
            <a:ext cx="27146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bot in Bot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80" y="2650596"/>
            <a:ext cx="5105507" cy="3317875"/>
          </a:xfrm>
        </p:spPr>
      </p:pic>
      <p:sp>
        <p:nvSpPr>
          <p:cNvPr id="8" name="TextBox 7"/>
          <p:cNvSpPr txBox="1"/>
          <p:nvPr/>
        </p:nvSpPr>
        <p:spPr>
          <a:xfrm>
            <a:off x="1701800" y="2285999"/>
            <a:ext cx="2633133" cy="271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-46464"/>
          <a:stretch/>
        </p:blipFill>
        <p:spPr>
          <a:xfrm>
            <a:off x="1992375" y="2285999"/>
            <a:ext cx="3219705" cy="57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9133</TotalTime>
  <Words>245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Chatbot</vt:lpstr>
      <vt:lpstr> 7 Best Online AI Chatbots </vt:lpstr>
      <vt:lpstr> Six of the best chatbot building platforms for developers </vt:lpstr>
      <vt:lpstr>Programming Languages</vt:lpstr>
      <vt:lpstr> List of programming languages for artificial intelligence </vt:lpstr>
      <vt:lpstr>Microsoft’s ‘Bot Platform’ Creating a Microsoft Teams bot </vt:lpstr>
      <vt:lpstr>Bot using API.AI</vt:lpstr>
      <vt:lpstr>Testing bot in Facebook Messenger</vt:lpstr>
      <vt:lpstr>Testing bot in Bot Framework</vt:lpstr>
      <vt:lpstr>Bot framework channels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P, Anitha</dc:creator>
  <cp:lastModifiedBy>P, Anitha</cp:lastModifiedBy>
  <cp:revision>51</cp:revision>
  <dcterms:created xsi:type="dcterms:W3CDTF">2017-02-06T05:58:04Z</dcterms:created>
  <dcterms:modified xsi:type="dcterms:W3CDTF">2017-02-13T05:33:00Z</dcterms:modified>
</cp:coreProperties>
</file>