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 fire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Fire safety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5333" y="4241800"/>
            <a:ext cx="188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Presented By</a:t>
            </a:r>
          </a:p>
          <a:p>
            <a:r>
              <a:rPr lang="en-US"/>
              <a:t> </a:t>
            </a:r>
            <a:r>
              <a:rPr lang="en-US" smtClean="0"/>
              <a:t>     </a:t>
            </a:r>
            <a:r>
              <a:rPr lang="en-US" dirty="0" smtClean="0"/>
              <a:t>P.ANITHA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T6 provides IOT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46867"/>
            <a:ext cx="9601196" cy="3429001"/>
          </a:xfrm>
        </p:spPr>
        <p:txBody>
          <a:bodyPr>
            <a:normAutofit/>
          </a:bodyPr>
          <a:lstStyle/>
          <a:p>
            <a:r>
              <a:rPr lang="en-US" dirty="0" smtClean="0"/>
              <a:t>Sense events</a:t>
            </a:r>
          </a:p>
          <a:p>
            <a:pPr lvl="1"/>
            <a:r>
              <a:rPr lang="en-US" dirty="0"/>
              <a:t>Whether it's your own sensors or external Flows from Internet, sensors collect values and communicate them to t6</a:t>
            </a:r>
            <a:r>
              <a:rPr lang="en-US" dirty="0" smtClean="0"/>
              <a:t>.</a:t>
            </a:r>
          </a:p>
          <a:p>
            <a:pPr marL="58738" lvl="1" indent="398463"/>
            <a:r>
              <a:rPr lang="en-US" dirty="0" smtClean="0"/>
              <a:t>Store values</a:t>
            </a:r>
          </a:p>
          <a:p>
            <a:pPr marL="515938" lvl="2" indent="398463"/>
            <a:r>
              <a:rPr lang="en-US" dirty="0"/>
              <a:t>Data Storage as time-series. SQLite Database for storage and planning to support additional DB in future releases</a:t>
            </a:r>
            <a:r>
              <a:rPr lang="en-US" dirty="0" smtClean="0"/>
              <a:t>.</a:t>
            </a:r>
          </a:p>
          <a:p>
            <a:pPr marL="515938" lvl="2" indent="-396875"/>
            <a:r>
              <a:rPr lang="en-US" dirty="0" smtClean="0"/>
              <a:t>Monitor information</a:t>
            </a:r>
          </a:p>
          <a:p>
            <a:pPr marL="858838" lvl="3" indent="-396875"/>
            <a:r>
              <a:rPr lang="en-US" dirty="0"/>
              <a:t>Real-time dashboards provides control on data captured by the sensors. You can easily monitor and track your data.</a:t>
            </a:r>
            <a:endParaRPr lang="en-US" dirty="0" smtClean="0"/>
          </a:p>
          <a:p>
            <a:pPr marL="58738" lvl="1" indent="398463">
              <a:tabLst>
                <a:tab pos="587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5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T6 provides IOT </a:t>
            </a:r>
            <a:r>
              <a:rPr lang="en-US" dirty="0" smtClean="0"/>
              <a:t>Tools </a:t>
            </a:r>
            <a:r>
              <a:rPr lang="en-US" dirty="0"/>
              <a:t>(Contd..)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your dashboards</a:t>
            </a:r>
          </a:p>
          <a:p>
            <a:pPr lvl="1"/>
            <a:r>
              <a:rPr lang="en-US" dirty="0"/>
              <a:t>Snippets displays your data for monitoring and reporting purposes</a:t>
            </a:r>
            <a:r>
              <a:rPr lang="en-US" dirty="0" smtClean="0"/>
              <a:t>.</a:t>
            </a:r>
          </a:p>
          <a:p>
            <a:pPr marL="0" lvl="1" indent="457200"/>
            <a:r>
              <a:rPr lang="en-US" dirty="0" smtClean="0"/>
              <a:t>Alert Notifications</a:t>
            </a:r>
          </a:p>
          <a:p>
            <a:pPr marL="457200" lvl="2" indent="457200"/>
            <a:r>
              <a:rPr lang="en-US" dirty="0"/>
              <a:t>According to your own rules and data values, send alerts via email, SMS, Twitter... Decision-Rule allows you to control your alerts</a:t>
            </a:r>
            <a:r>
              <a:rPr lang="en-US" dirty="0" smtClean="0"/>
              <a:t>.</a:t>
            </a:r>
          </a:p>
          <a:p>
            <a:pPr marL="457200" lvl="2" indent="-457200"/>
            <a:r>
              <a:rPr lang="en-US" dirty="0" smtClean="0"/>
              <a:t>API for developers</a:t>
            </a:r>
          </a:p>
          <a:p>
            <a:pPr marL="800100" lvl="3" indent="-457200"/>
            <a:r>
              <a:rPr lang="en-US" dirty="0"/>
              <a:t>Update events Flows using the Time-series API and remotely manage you data.</a:t>
            </a:r>
          </a:p>
        </p:txBody>
      </p:sp>
    </p:spTree>
    <p:extLst>
      <p:ext uri="{BB962C8B-B14F-4D97-AF65-F5344CB8AC3E}">
        <p14:creationId xmlns:p14="http://schemas.microsoft.com/office/powerpoint/2010/main" val="243230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166532"/>
            <a:ext cx="9601196" cy="13038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1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8785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8695"/>
            <a:ext cx="9601196" cy="3318936"/>
          </a:xfrm>
        </p:spPr>
        <p:txBody>
          <a:bodyPr/>
          <a:lstStyle/>
          <a:p>
            <a:r>
              <a:rPr lang="en-US" dirty="0" smtClean="0"/>
              <a:t>Automatic fire safety systems are intended to notify the building occupants to evacuate in the event of a fire or emergency,  to prepare the associated systems to control the fire, smoke and to make some other necessary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0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Initiating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,smoke , flame and water flow detectors, etc.</a:t>
            </a:r>
          </a:p>
          <a:p>
            <a:r>
              <a:rPr lang="en-US" dirty="0"/>
              <a:t>These will all sense changes in the environment and react automatically in the event of an emergency. </a:t>
            </a:r>
            <a:endParaRPr lang="en-US" dirty="0" smtClean="0"/>
          </a:p>
          <a:p>
            <a:r>
              <a:rPr lang="en-US" dirty="0"/>
              <a:t>New innovations in automatic initiating devices use cameras and computer algorithms to analyze visible effects of fire and movement in ways that other detection devices can’t.</a:t>
            </a:r>
          </a:p>
        </p:txBody>
      </p:sp>
    </p:spTree>
    <p:extLst>
      <p:ext uri="{BB962C8B-B14F-4D97-AF65-F5344CB8AC3E}">
        <p14:creationId xmlns:p14="http://schemas.microsoft.com/office/powerpoint/2010/main" val="121207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61088"/>
            <a:ext cx="9601196" cy="756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318054"/>
            <a:ext cx="9601196" cy="3989404"/>
          </a:xfrm>
        </p:spPr>
        <p:txBody>
          <a:bodyPr/>
          <a:lstStyle/>
          <a:p>
            <a:r>
              <a:rPr lang="en-US" dirty="0"/>
              <a:t>Event notifications can be sent via email, mobile phone application </a:t>
            </a:r>
            <a:r>
              <a:rPr lang="en-US" dirty="0" smtClean="0"/>
              <a:t>, social media contacts such as Facebook, twitter, Instagram etc.., mobile, web database , control room monitor.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10032" y="2767914"/>
            <a:ext cx="1120346" cy="46131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10032" y="4139513"/>
            <a:ext cx="1120346" cy="486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Panel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96" y="3312756"/>
            <a:ext cx="1844043" cy="1153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00151" y="3632886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053555" y="2477821"/>
            <a:ext cx="1696995" cy="13047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media contacts such as </a:t>
            </a:r>
            <a:r>
              <a:rPr lang="en-US" dirty="0"/>
              <a:t>F</a:t>
            </a:r>
            <a:r>
              <a:rPr lang="en-US" dirty="0" smtClean="0"/>
              <a:t>acebook, twitter, Instagram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211453" y="3457180"/>
            <a:ext cx="897925" cy="4130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900982" y="4159703"/>
            <a:ext cx="1330411" cy="8039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Application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257601" y="5292281"/>
            <a:ext cx="1286762" cy="75975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Room Monitor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95503" y="5307458"/>
            <a:ext cx="1138681" cy="7053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Database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33031" y="5307458"/>
            <a:ext cx="972066" cy="4695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Alert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8445">
            <a:off x="3359265" y="4009128"/>
            <a:ext cx="429474" cy="612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30378" y="4625546"/>
            <a:ext cx="1301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PRS/ Ethernet Gateway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38401" y="3229232"/>
            <a:ext cx="0" cy="9304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737239" y="3457180"/>
            <a:ext cx="358761" cy="2372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23934" y="4487997"/>
            <a:ext cx="168467" cy="8194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19064" y="4315128"/>
            <a:ext cx="1282988" cy="1003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33147" y="4043380"/>
            <a:ext cx="2722997" cy="12640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1"/>
          </p:cNvCxnSpPr>
          <p:nvPr/>
        </p:nvCxnSpPr>
        <p:spPr>
          <a:xfrm>
            <a:off x="5778434" y="4014641"/>
            <a:ext cx="3122548" cy="5470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</p:cNvCxnSpPr>
          <p:nvPr/>
        </p:nvCxnSpPr>
        <p:spPr>
          <a:xfrm flipV="1">
            <a:off x="5737239" y="3867630"/>
            <a:ext cx="2597794" cy="217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9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13721"/>
            <a:ext cx="9601196" cy="1303867"/>
          </a:xfrm>
        </p:spPr>
        <p:txBody>
          <a:bodyPr/>
          <a:lstStyle/>
          <a:p>
            <a:r>
              <a:rPr lang="en-US" dirty="0" smtClean="0"/>
              <a:t>Social Media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11178"/>
            <a:ext cx="9601196" cy="3964690"/>
          </a:xfrm>
        </p:spPr>
        <p:txBody>
          <a:bodyPr>
            <a:normAutofit/>
          </a:bodyPr>
          <a:lstStyle/>
          <a:p>
            <a:r>
              <a:rPr lang="en-US" dirty="0" smtClean="0"/>
              <a:t>Twitter:</a:t>
            </a:r>
          </a:p>
          <a:p>
            <a:pPr lvl="1"/>
            <a:r>
              <a:rPr lang="en-US" dirty="0"/>
              <a:t>Twitter is by far the most used social media tool for mass notification because of its popular appeal. </a:t>
            </a:r>
            <a:endParaRPr lang="en-US" dirty="0" smtClean="0"/>
          </a:p>
          <a:p>
            <a:pPr lvl="1"/>
            <a:r>
              <a:rPr lang="en-US" dirty="0" smtClean="0"/>
              <a:t>Twitter offers an access to an API that can easily integrate into notification system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ALERT API: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RED </a:t>
            </a:r>
            <a:r>
              <a:rPr lang="en-US" dirty="0"/>
              <a:t>ALERT is an emergency notification system to send mass notifications via phone, SMS, </a:t>
            </a:r>
            <a:r>
              <a:rPr lang="en-US" dirty="0" smtClean="0"/>
              <a:t>web interface, telephone operator and </a:t>
            </a:r>
            <a:r>
              <a:rPr lang="en-US" dirty="0"/>
              <a:t>e-mail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It can also be used to send event notifications and event reminders on a daily, weekly, or monthly basis, and for one-time special events. The SOAP API allows developers to programmatically access RED ALERT functionality and integrate it into their systems.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7861"/>
            <a:ext cx="9601196" cy="1303867"/>
          </a:xfrm>
        </p:spPr>
        <p:txBody>
          <a:bodyPr/>
          <a:lstStyle/>
          <a:p>
            <a:r>
              <a:rPr lang="en-US" dirty="0"/>
              <a:t>Social Media </a:t>
            </a:r>
            <a:r>
              <a:rPr lang="en-US" dirty="0" smtClean="0"/>
              <a:t>Considerations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11178"/>
            <a:ext cx="9601196" cy="3964690"/>
          </a:xfrm>
        </p:spPr>
        <p:txBody>
          <a:bodyPr/>
          <a:lstStyle/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Twitter has the facility to send a notification in an automated manner by automating the tweets, automated direct messages.</a:t>
            </a:r>
          </a:p>
          <a:p>
            <a:pPr lvl="1"/>
            <a:r>
              <a:rPr lang="en-US" dirty="0" smtClean="0"/>
              <a:t>Twitter Automation tools are used to post an automated tweet whenever the blogs have a new post.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Twitter feed – Automating the tweets</a:t>
            </a:r>
          </a:p>
          <a:p>
            <a:pPr lvl="2"/>
            <a:r>
              <a:rPr lang="en-US" dirty="0" smtClean="0"/>
              <a:t>Social Oomph – Automated and broadcast direct messages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029" y="767949"/>
            <a:ext cx="9601196" cy="945522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6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74800"/>
            <a:ext cx="9601196" cy="4301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t6 is Open-Source </a:t>
            </a:r>
            <a:r>
              <a:rPr lang="en-US" dirty="0" smtClean="0"/>
              <a:t>API and </a:t>
            </a:r>
            <a:r>
              <a:rPr lang="en-US" dirty="0"/>
              <a:t>can be </a:t>
            </a:r>
            <a:r>
              <a:rPr lang="en-US" dirty="0" smtClean="0"/>
              <a:t>installed </a:t>
            </a:r>
            <a:r>
              <a:rPr lang="en-US" dirty="0"/>
              <a:t>on your own server </a:t>
            </a:r>
            <a:endParaRPr lang="en-US" dirty="0" smtClean="0"/>
          </a:p>
          <a:p>
            <a:r>
              <a:rPr lang="en-US" dirty="0" smtClean="0"/>
              <a:t>T6 API</a:t>
            </a:r>
          </a:p>
          <a:p>
            <a:pPr lvl="1"/>
            <a:r>
              <a:rPr lang="en-US" dirty="0" smtClean="0"/>
              <a:t>Monitor your systems</a:t>
            </a:r>
          </a:p>
          <a:p>
            <a:pPr lvl="1"/>
            <a:r>
              <a:rPr lang="en-US" dirty="0" smtClean="0"/>
              <a:t>Control your own data via API</a:t>
            </a:r>
          </a:p>
          <a:p>
            <a:pPr lvl="1"/>
            <a:r>
              <a:rPr lang="en-US" dirty="0" smtClean="0"/>
              <a:t>Make decision (Actions triggered on events)</a:t>
            </a:r>
          </a:p>
          <a:p>
            <a:pPr lvl="1"/>
            <a:r>
              <a:rPr lang="en-US" dirty="0"/>
              <a:t>Objects controls Flows in your </a:t>
            </a:r>
            <a:r>
              <a:rPr lang="en-US" dirty="0" smtClean="0"/>
              <a:t>shelves - </a:t>
            </a:r>
            <a:r>
              <a:rPr lang="en-US" dirty="0"/>
              <a:t>Define your own Object and Flows. Objects can store data to multiple Flows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Snippets to customize dashboards - </a:t>
            </a:r>
            <a:r>
              <a:rPr lang="en-US" dirty="0"/>
              <a:t>Snippets for re-usable and embeddable containers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Dashboards view to graph your data - </a:t>
            </a:r>
            <a:r>
              <a:rPr lang="en-US" dirty="0"/>
              <a:t>Data are displayed as graphs and included into Dashboards.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9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02047"/>
            <a:ext cx="9601196" cy="920808"/>
          </a:xfrm>
        </p:spPr>
        <p:txBody>
          <a:bodyPr/>
          <a:lstStyle/>
          <a:p>
            <a:r>
              <a:rPr lang="en-US" dirty="0" smtClean="0"/>
              <a:t>How does t6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80732"/>
            <a:ext cx="9601196" cy="3395135"/>
          </a:xfrm>
        </p:spPr>
        <p:txBody>
          <a:bodyPr/>
          <a:lstStyle/>
          <a:p>
            <a:r>
              <a:rPr lang="en-US" dirty="0"/>
              <a:t>Objects </a:t>
            </a:r>
            <a:r>
              <a:rPr lang="en-US" dirty="0" smtClean="0"/>
              <a:t>Connected:</a:t>
            </a:r>
          </a:p>
          <a:p>
            <a:pPr lvl="1"/>
            <a:r>
              <a:rPr lang="en-US" dirty="0" smtClean="0"/>
              <a:t>Embedded</a:t>
            </a:r>
            <a:r>
              <a:rPr lang="en-US" dirty="0"/>
              <a:t>, Automatization, Domotic, Sensors, any Objects can be connected and communicate to t6 via API</a:t>
            </a:r>
            <a:r>
              <a:rPr lang="en-US" dirty="0" smtClean="0"/>
              <a:t>.</a:t>
            </a:r>
          </a:p>
          <a:p>
            <a:pPr marL="287338" lvl="1" indent="-287338">
              <a:tabLst>
                <a:tab pos="58738" algn="l"/>
              </a:tabLst>
            </a:pPr>
            <a:r>
              <a:rPr lang="en-US" dirty="0" smtClean="0"/>
              <a:t>Data Flows as time series</a:t>
            </a:r>
          </a:p>
          <a:p>
            <a:pPr marL="744538" lvl="2" indent="-287338">
              <a:tabLst>
                <a:tab pos="58738" algn="l"/>
              </a:tabLst>
            </a:pPr>
            <a:r>
              <a:rPr lang="en-US" dirty="0"/>
              <a:t>Communication becomes easy in the platform with Timestamped values. Flows allows to retrieve and classify data</a:t>
            </a:r>
            <a:r>
              <a:rPr lang="en-US" dirty="0" smtClean="0"/>
              <a:t>.</a:t>
            </a:r>
          </a:p>
          <a:p>
            <a:pPr marL="344488" lvl="2">
              <a:tabLst>
                <a:tab pos="58738" algn="l"/>
              </a:tabLst>
            </a:pPr>
            <a:r>
              <a:rPr lang="en-US" dirty="0" smtClean="0"/>
              <a:t>Tokens for Security</a:t>
            </a:r>
          </a:p>
          <a:p>
            <a:pPr marL="687388" lvl="3">
              <a:tabLst>
                <a:tab pos="58738" algn="l"/>
              </a:tabLst>
            </a:pPr>
            <a:r>
              <a:rPr lang="en-US" dirty="0"/>
              <a:t>Bearer Tokens allows to manage Objects &amp; Flows API. Permissions based on access Tokens.</a:t>
            </a:r>
            <a:endParaRPr lang="en-US" dirty="0" smtClean="0"/>
          </a:p>
          <a:p>
            <a:pPr marL="287338" lvl="1" indent="0">
              <a:buNone/>
            </a:pPr>
            <a:endParaRPr lang="en-US" dirty="0" smtClean="0"/>
          </a:p>
          <a:p>
            <a:pPr marL="287338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80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t6 works</a:t>
            </a:r>
            <a:r>
              <a:rPr lang="en-US" dirty="0" smtClean="0"/>
              <a:t>?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Snippets to graph data</a:t>
            </a:r>
          </a:p>
          <a:p>
            <a:pPr lvl="1"/>
            <a:r>
              <a:rPr lang="en-US" dirty="0"/>
              <a:t>t6 onboard multiple Snippets dedicated to graph your data</a:t>
            </a:r>
            <a:r>
              <a:rPr lang="en-US" dirty="0" smtClean="0"/>
              <a:t>.</a:t>
            </a:r>
          </a:p>
          <a:p>
            <a:pPr marL="58738" lvl="1" indent="398463"/>
            <a:r>
              <a:rPr lang="en-US" dirty="0" smtClean="0"/>
              <a:t>Dashboards</a:t>
            </a:r>
          </a:p>
          <a:p>
            <a:pPr marL="515938" lvl="2" indent="398463"/>
            <a:r>
              <a:rPr lang="en-US" dirty="0"/>
              <a:t>Graphics, data-management, Monitoring, Reporting</a:t>
            </a:r>
            <a:r>
              <a:rPr lang="en-US" dirty="0" smtClean="0"/>
              <a:t>.</a:t>
            </a:r>
          </a:p>
          <a:p>
            <a:pPr marL="515938" lvl="2" indent="-457200"/>
            <a:r>
              <a:rPr lang="en-US" dirty="0" smtClean="0"/>
              <a:t>Decision rules to get smart</a:t>
            </a:r>
          </a:p>
          <a:p>
            <a:pPr marL="858838" lvl="3" indent="-457200"/>
            <a:r>
              <a:rPr lang="en-US" dirty="0"/>
              <a:t>Trigger action from </a:t>
            </a:r>
            <a:r>
              <a:rPr lang="en-US" dirty="0" err="1"/>
              <a:t>Mqtt</a:t>
            </a:r>
            <a:r>
              <a:rPr lang="en-US" dirty="0"/>
              <a:t> and decision-tree. Let's your Objects talk to the platform as events.</a:t>
            </a:r>
          </a:p>
        </p:txBody>
      </p:sp>
    </p:spTree>
    <p:extLst>
      <p:ext uri="{BB962C8B-B14F-4D97-AF65-F5344CB8AC3E}">
        <p14:creationId xmlns:p14="http://schemas.microsoft.com/office/powerpoint/2010/main" val="2773770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4296</TotalTime>
  <Words>484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Wireless fire systems</vt:lpstr>
      <vt:lpstr>INTRODUCTION</vt:lpstr>
      <vt:lpstr>Automatic Initiating Devices</vt:lpstr>
      <vt:lpstr>Notification</vt:lpstr>
      <vt:lpstr>Social Media Considerations</vt:lpstr>
      <vt:lpstr>Social Media Considerations (Contd..)</vt:lpstr>
      <vt:lpstr>t6 API</vt:lpstr>
      <vt:lpstr>How does t6 works?</vt:lpstr>
      <vt:lpstr>How does t6 works? (Contd..)</vt:lpstr>
      <vt:lpstr>T6 provides IOT Tools</vt:lpstr>
      <vt:lpstr>T6 provides IOT Tools (Contd..)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fire systems</dc:title>
  <dc:creator>P, Anitha</dc:creator>
  <cp:lastModifiedBy>P, Anitha</cp:lastModifiedBy>
  <cp:revision>46</cp:revision>
  <dcterms:created xsi:type="dcterms:W3CDTF">2017-01-27T03:54:07Z</dcterms:created>
  <dcterms:modified xsi:type="dcterms:W3CDTF">2017-01-30T03:31:51Z</dcterms:modified>
</cp:coreProperties>
</file>