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3" r:id="rId3"/>
    <p:sldId id="257" r:id="rId4"/>
    <p:sldId id="258" r:id="rId5"/>
    <p:sldId id="264" r:id="rId6"/>
    <p:sldId id="259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86408" autoAdjust="0"/>
  </p:normalViewPr>
  <p:slideViewPr>
    <p:cSldViewPr snapToGrid="0" snapToObjects="1">
      <p:cViewPr varScale="1">
        <p:scale>
          <a:sx n="75" d="100"/>
          <a:sy n="75" d="100"/>
        </p:scale>
        <p:origin x="-152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Automated Flood Detection and Alert System for Villagers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Presented By</a:t>
            </a:r>
            <a:r>
              <a:rPr/>
              <a:t>: </a:t>
            </a:r>
            <a:r>
              <a:rPr lang="en-US" dirty="0" smtClean="0"/>
              <a:t>B. </a:t>
            </a:r>
            <a:r>
              <a:rPr lang="en-US" dirty="0" err="1" smtClean="0"/>
              <a:t>Anitha</a:t>
            </a:r>
            <a:endParaRPr/>
          </a:p>
          <a:p>
            <a:r>
              <a:t>Trade: AI Programming Assistant</a:t>
            </a:r>
          </a:p>
          <a:p>
            <a:r>
              <a:t>Institute: NSTI(W), Vidyanagar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system:</a:t>
            </a:r>
          </a:p>
          <a:p>
            <a:r>
              <a:t>• Offers intelligent, fast flood prediction</a:t>
            </a:r>
          </a:p>
          <a:p>
            <a:r>
              <a:t>• Delivers alerts in local languages</a:t>
            </a:r>
          </a:p>
          <a:p>
            <a:r>
              <a:t>• Is scalable, low-cost, and highly impactful</a:t>
            </a:r>
          </a:p>
          <a:p>
            <a:endParaRPr/>
          </a:p>
          <a:p>
            <a:r>
              <a:t>A real-world AI solution to protect vulnerable communities.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7-07 1508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62" y="0"/>
            <a:ext cx="5900876" cy="5963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India frequently faces seasonal floods that lead to severe loss of life, infrastructure, and economic activity—especially in low-lying and underdeveloped regions. Current alert systems are:</a:t>
            </a:r>
          </a:p>
          <a:p>
            <a:r>
              <a:t>• Delayed due to manual coordination</a:t>
            </a:r>
          </a:p>
          <a:p>
            <a:r>
              <a:t>• Non-personalized and broad in scope</a:t>
            </a:r>
          </a:p>
          <a:p>
            <a:r>
              <a:t>• Unavailable to people without internet access</a:t>
            </a:r>
          </a:p>
          <a:p>
            <a:r>
              <a:t>• Ineffective due to language barriers</a:t>
            </a:r>
          </a:p>
          <a:p>
            <a:endParaRPr/>
          </a:p>
          <a:p>
            <a:r>
              <a:t>These limitations leave millions, especially in rural and vulnerable areas, unprepared to act in time.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Our project bridges this gap using AI and real-time data to create a localized, efficient flood alert system. The solution offers:</a:t>
            </a:r>
          </a:p>
          <a:p>
            <a:r>
              <a:t>• Live Flood Risk Prediction using real-time weather inputs</a:t>
            </a:r>
          </a:p>
          <a:p>
            <a:r>
              <a:t>• MultiOutput Decision Tree Classifier to determine flood type and severity</a:t>
            </a:r>
          </a:p>
          <a:p>
            <a:r>
              <a:t>• SMS Alerts via Twilio</a:t>
            </a:r>
          </a:p>
          <a:p>
            <a:r>
              <a:t>• Multilingual Support with Google Translate</a:t>
            </a:r>
          </a:p>
          <a:p>
            <a:r>
              <a:t>• Flask Web App for city-specific weather and alerts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7-07 1509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33680"/>
            <a:ext cx="8382000" cy="5608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Features:</a:t>
            </a:r>
          </a:p>
          <a:p>
            <a:r>
              <a:t>• Web interface to check flood risk or city-specific weather</a:t>
            </a:r>
          </a:p>
          <a:p>
            <a:r>
              <a:t>• Real-time weather data from OpenWeatherMap</a:t>
            </a:r>
          </a:p>
          <a:p>
            <a:r>
              <a:t>• Flood predictions with timestamp</a:t>
            </a:r>
          </a:p>
          <a:p>
            <a:r>
              <a:t>• SMS alerts in local languages</a:t>
            </a:r>
          </a:p>
          <a:p>
            <a:r>
              <a:t>• Built-in FAQ support system</a:t>
            </a:r>
          </a:p>
          <a:p>
            <a:endParaRPr/>
          </a:p>
          <a:p>
            <a:r>
              <a:t>Example:</a:t>
            </a:r>
          </a:p>
          <a:p>
            <a:r>
              <a:t>City: Delhi | Rainfall: 0 mm | Humidity: 58% | Wind: 2.6 km/h</a:t>
            </a:r>
          </a:p>
          <a:p>
            <a:r>
              <a:t>→ Flood Type: None, Flood Risk: Moderate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Demo (Flask Web Interface)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Preparation: flood_data.csv &amp; user_data.csv</a:t>
            </a:r>
          </a:p>
          <a:p>
            <a:r>
              <a:t>2. Model Training: MultiOutput Decision Tree Classifier</a:t>
            </a:r>
          </a:p>
          <a:p>
            <a:r>
              <a:t>3. Weather Data Fetching: OpenWeatherMap API</a:t>
            </a:r>
          </a:p>
          <a:p>
            <a:r>
              <a:t>4. Prediction &amp; Alerts: Model + Twilio SMS</a:t>
            </a:r>
          </a:p>
          <a:p>
            <a:r>
              <a:t>5. Flask Interface: Display &amp; Route Handling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System Architecture &amp; Workflow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Voice-based support</a:t>
            </a:r>
          </a:p>
          <a:p>
            <a:r>
              <a:t>• Mobile-first Android/iOS app</a:t>
            </a:r>
          </a:p>
          <a:p>
            <a:r>
              <a:t>• Satellite/radar integration</a:t>
            </a:r>
          </a:p>
          <a:p>
            <a:r>
              <a:t>• Real-time user feedback</a:t>
            </a:r>
          </a:p>
          <a:p>
            <a:r>
              <a:t>• Government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7-07 1509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04800"/>
            <a:ext cx="8869680" cy="545592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</TotalTime>
  <Words>337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Automated Flood Detection and Alert System for Villagers</vt:lpstr>
      <vt:lpstr>Slide 2</vt:lpstr>
      <vt:lpstr>Problem Statement</vt:lpstr>
      <vt:lpstr>Solution Overview</vt:lpstr>
      <vt:lpstr>Slide 5</vt:lpstr>
      <vt:lpstr>Project Demo (Flask Web Interface)</vt:lpstr>
      <vt:lpstr>System Architecture &amp; Workflow</vt:lpstr>
      <vt:lpstr>Future Scope</vt:lpstr>
      <vt:lpstr>Slide 9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Flood Detection and Alert System for Villagers</dc:title>
  <dc:creator>Admin</dc:creator>
  <dc:description>generated using python-pptx</dc:description>
  <cp:lastModifiedBy>Admin</cp:lastModifiedBy>
  <cp:revision>7</cp:revision>
  <dcterms:created xsi:type="dcterms:W3CDTF">2013-01-27T09:14:16Z</dcterms:created>
  <dcterms:modified xsi:type="dcterms:W3CDTF">2025-07-07T09:55:11Z</dcterms:modified>
</cp:coreProperties>
</file>