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76ad74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76ad74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5275"/>
            <a:ext cx="8466600" cy="6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create Eureka Client from scratch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4000" y="95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1 In Spring Start, select web &amp; Eureka DIscovery,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2 After generating Application add @Enable DiscoveryClient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3 use appropriate application.yml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35275"/>
            <a:ext cx="8466600" cy="6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create Eureka Server from scratch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14000" y="955900"/>
            <a:ext cx="87432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In Spring Start, select web &amp; Eureka Server,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After generating Application add @EnableEurekaServer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use appropriate application.yml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