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287" r:id="rId8"/>
    <p:sldId id="288" r:id="rId9"/>
    <p:sldId id="258" r:id="rId10"/>
    <p:sldId id="261" r:id="rId11"/>
    <p:sldId id="262" r:id="rId12"/>
    <p:sldId id="283" r:id="rId13"/>
    <p:sldId id="264" r:id="rId14"/>
    <p:sldId id="266" r:id="rId15"/>
    <p:sldId id="284" r:id="rId16"/>
    <p:sldId id="267" r:id="rId17"/>
    <p:sldId id="269" r:id="rId18"/>
    <p:sldId id="268" r:id="rId19"/>
    <p:sldId id="285" r:id="rId20"/>
    <p:sldId id="286" r:id="rId21"/>
    <p:sldId id="289"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AC5FD4-3D66-4955-8331-27A1E1E40ACF}">
          <p14:sldIdLst>
            <p14:sldId id="256"/>
            <p14:sldId id="257"/>
            <p14:sldId id="260"/>
            <p14:sldId id="287"/>
            <p14:sldId id="288"/>
            <p14:sldId id="258"/>
            <p14:sldId id="261"/>
            <p14:sldId id="262"/>
            <p14:sldId id="283"/>
            <p14:sldId id="264"/>
            <p14:sldId id="266"/>
            <p14:sldId id="284"/>
          </p14:sldIdLst>
        </p14:section>
        <p14:section name="Untitled Section" id="{EC822921-4EB3-4EF8-96E6-05F16C03B1EB}">
          <p14:sldIdLst>
            <p14:sldId id="267"/>
            <p14:sldId id="269"/>
            <p14:sldId id="268"/>
            <p14:sldId id="285"/>
            <p14:sldId id="286"/>
            <p14:sldId id="289"/>
            <p14:sldId id="290"/>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DB2F5-276F-4E51-A181-26BDB8EF6A19}" v="13" dt="2024-05-02T10:11:04.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aj758@gmail.com" userId="4377437ee7648c7a" providerId="LiveId" clId="{1D4DB2F5-276F-4E51-A181-26BDB8EF6A19}"/>
    <pc:docChg chg="undo custSel addSld modSld modSection">
      <pc:chgData name="anitaaj758@gmail.com" userId="4377437ee7648c7a" providerId="LiveId" clId="{1D4DB2F5-276F-4E51-A181-26BDB8EF6A19}" dt="2024-05-02T10:11:45.500" v="608" actId="14100"/>
      <pc:docMkLst>
        <pc:docMk/>
      </pc:docMkLst>
      <pc:sldChg chg="modSp mod">
        <pc:chgData name="anitaaj758@gmail.com" userId="4377437ee7648c7a" providerId="LiveId" clId="{1D4DB2F5-276F-4E51-A181-26BDB8EF6A19}" dt="2024-05-02T09:52:14.903" v="531" actId="14100"/>
        <pc:sldMkLst>
          <pc:docMk/>
          <pc:sldMk cId="2902794312" sldId="257"/>
        </pc:sldMkLst>
        <pc:spChg chg="mod">
          <ac:chgData name="anitaaj758@gmail.com" userId="4377437ee7648c7a" providerId="LiveId" clId="{1D4DB2F5-276F-4E51-A181-26BDB8EF6A19}" dt="2024-05-02T09:52:14.903" v="531" actId="14100"/>
          <ac:spMkLst>
            <pc:docMk/>
            <pc:sldMk cId="2902794312" sldId="257"/>
            <ac:spMk id="5" creationId="{0A95F4DE-39B7-4CE2-BC1E-8B8AE662A895}"/>
          </ac:spMkLst>
        </pc:spChg>
      </pc:sldChg>
      <pc:sldChg chg="modSp mod">
        <pc:chgData name="anitaaj758@gmail.com" userId="4377437ee7648c7a" providerId="LiveId" clId="{1D4DB2F5-276F-4E51-A181-26BDB8EF6A19}" dt="2024-05-02T08:53:06.216" v="13" actId="14100"/>
        <pc:sldMkLst>
          <pc:docMk/>
          <pc:sldMk cId="3733486012" sldId="258"/>
        </pc:sldMkLst>
        <pc:spChg chg="mod">
          <ac:chgData name="anitaaj758@gmail.com" userId="4377437ee7648c7a" providerId="LiveId" clId="{1D4DB2F5-276F-4E51-A181-26BDB8EF6A19}" dt="2024-05-02T08:52:49.245" v="10" actId="1076"/>
          <ac:spMkLst>
            <pc:docMk/>
            <pc:sldMk cId="3733486012" sldId="258"/>
            <ac:spMk id="7" creationId="{7875C19A-1AAE-476A-A316-A2CF92D763D3}"/>
          </ac:spMkLst>
        </pc:spChg>
        <pc:picChg chg="mod modCrop">
          <ac:chgData name="anitaaj758@gmail.com" userId="4377437ee7648c7a" providerId="LiveId" clId="{1D4DB2F5-276F-4E51-A181-26BDB8EF6A19}" dt="2024-05-02T08:53:06.216" v="13" actId="14100"/>
          <ac:picMkLst>
            <pc:docMk/>
            <pc:sldMk cId="3733486012" sldId="258"/>
            <ac:picMk id="16" creationId="{A9010EFB-D4C8-B737-6512-9AA6EF5FA8A1}"/>
          </ac:picMkLst>
        </pc:picChg>
      </pc:sldChg>
      <pc:sldChg chg="modSp mod">
        <pc:chgData name="anitaaj758@gmail.com" userId="4377437ee7648c7a" providerId="LiveId" clId="{1D4DB2F5-276F-4E51-A181-26BDB8EF6A19}" dt="2024-05-02T09:03:24.220" v="81" actId="1076"/>
        <pc:sldMkLst>
          <pc:docMk/>
          <pc:sldMk cId="709828751" sldId="260"/>
        </pc:sldMkLst>
        <pc:spChg chg="mod">
          <ac:chgData name="anitaaj758@gmail.com" userId="4377437ee7648c7a" providerId="LiveId" clId="{1D4DB2F5-276F-4E51-A181-26BDB8EF6A19}" dt="2024-05-02T09:03:24.220" v="81" actId="1076"/>
          <ac:spMkLst>
            <pc:docMk/>
            <pc:sldMk cId="709828751" sldId="260"/>
            <ac:spMk id="5" creationId="{DCDDBE65-9AB1-4989-AF86-726591A6A128}"/>
          </ac:spMkLst>
        </pc:spChg>
      </pc:sldChg>
      <pc:sldChg chg="modSp mod">
        <pc:chgData name="anitaaj758@gmail.com" userId="4377437ee7648c7a" providerId="LiveId" clId="{1D4DB2F5-276F-4E51-A181-26BDB8EF6A19}" dt="2024-05-02T08:53:46.426" v="46" actId="20577"/>
        <pc:sldMkLst>
          <pc:docMk/>
          <pc:sldMk cId="3607270498" sldId="261"/>
        </pc:sldMkLst>
        <pc:spChg chg="mod">
          <ac:chgData name="anitaaj758@gmail.com" userId="4377437ee7648c7a" providerId="LiveId" clId="{1D4DB2F5-276F-4E51-A181-26BDB8EF6A19}" dt="2024-05-02T08:53:46.426" v="46" actId="20577"/>
          <ac:spMkLst>
            <pc:docMk/>
            <pc:sldMk cId="3607270498" sldId="261"/>
            <ac:spMk id="4" creationId="{315E3981-F0D7-482C-A8E0-6A57700BECA7}"/>
          </ac:spMkLst>
        </pc:spChg>
      </pc:sldChg>
      <pc:sldChg chg="modSp mod">
        <pc:chgData name="anitaaj758@gmail.com" userId="4377437ee7648c7a" providerId="LiveId" clId="{1D4DB2F5-276F-4E51-A181-26BDB8EF6A19}" dt="2024-05-02T08:59:11.971" v="48" actId="1076"/>
        <pc:sldMkLst>
          <pc:docMk/>
          <pc:sldMk cId="663103393" sldId="264"/>
        </pc:sldMkLst>
        <pc:spChg chg="mod">
          <ac:chgData name="anitaaj758@gmail.com" userId="4377437ee7648c7a" providerId="LiveId" clId="{1D4DB2F5-276F-4E51-A181-26BDB8EF6A19}" dt="2024-05-02T08:59:11.971" v="48" actId="1076"/>
          <ac:spMkLst>
            <pc:docMk/>
            <pc:sldMk cId="663103393" sldId="264"/>
            <ac:spMk id="10" creationId="{3B7BB703-173B-7A9A-8E1F-1725E145E467}"/>
          </ac:spMkLst>
        </pc:spChg>
      </pc:sldChg>
      <pc:sldChg chg="addSp delSp modSp mod">
        <pc:chgData name="anitaaj758@gmail.com" userId="4377437ee7648c7a" providerId="LiveId" clId="{1D4DB2F5-276F-4E51-A181-26BDB8EF6A19}" dt="2024-05-02T09:49:34.955" v="520" actId="14100"/>
        <pc:sldMkLst>
          <pc:docMk/>
          <pc:sldMk cId="44069682" sldId="268"/>
        </pc:sldMkLst>
        <pc:spChg chg="del">
          <ac:chgData name="anitaaj758@gmail.com" userId="4377437ee7648c7a" providerId="LiveId" clId="{1D4DB2F5-276F-4E51-A181-26BDB8EF6A19}" dt="2024-05-02T09:29:39.347" v="491" actId="21"/>
          <ac:spMkLst>
            <pc:docMk/>
            <pc:sldMk cId="44069682" sldId="268"/>
            <ac:spMk id="2" creationId="{632BE5BF-9922-45FB-8F3F-4446D40A051B}"/>
          </ac:spMkLst>
        </pc:spChg>
        <pc:spChg chg="del">
          <ac:chgData name="anitaaj758@gmail.com" userId="4377437ee7648c7a" providerId="LiveId" clId="{1D4DB2F5-276F-4E51-A181-26BDB8EF6A19}" dt="2024-05-02T09:29:28.539" v="489" actId="21"/>
          <ac:spMkLst>
            <pc:docMk/>
            <pc:sldMk cId="44069682" sldId="268"/>
            <ac:spMk id="3" creationId="{D8B98E2A-731A-191E-7488-203F9AE1BD34}"/>
          </ac:spMkLst>
        </pc:spChg>
        <pc:spChg chg="add del mod">
          <ac:chgData name="anitaaj758@gmail.com" userId="4377437ee7648c7a" providerId="LiveId" clId="{1D4DB2F5-276F-4E51-A181-26BDB8EF6A19}" dt="2024-05-02T09:29:43.306" v="492" actId="21"/>
          <ac:spMkLst>
            <pc:docMk/>
            <pc:sldMk cId="44069682" sldId="268"/>
            <ac:spMk id="5" creationId="{3E40BF84-9552-3A0B-3E23-227E371C7296}"/>
          </ac:spMkLst>
        </pc:spChg>
        <pc:spChg chg="mod">
          <ac:chgData name="anitaaj758@gmail.com" userId="4377437ee7648c7a" providerId="LiveId" clId="{1D4DB2F5-276F-4E51-A181-26BDB8EF6A19}" dt="2024-05-02T09:49:34.955" v="520" actId="14100"/>
          <ac:spMkLst>
            <pc:docMk/>
            <pc:sldMk cId="44069682" sldId="268"/>
            <ac:spMk id="7" creationId="{4DD8B848-3870-EE56-E60A-8946BE41DBF1}"/>
          </ac:spMkLst>
        </pc:spChg>
        <pc:spChg chg="del">
          <ac:chgData name="anitaaj758@gmail.com" userId="4377437ee7648c7a" providerId="LiveId" clId="{1D4DB2F5-276F-4E51-A181-26BDB8EF6A19}" dt="2024-05-02T09:29:32.493" v="490" actId="21"/>
          <ac:spMkLst>
            <pc:docMk/>
            <pc:sldMk cId="44069682" sldId="268"/>
            <ac:spMk id="8" creationId="{E1EEF2EA-E706-3AF6-3547-69EADD150654}"/>
          </ac:spMkLst>
        </pc:spChg>
        <pc:spChg chg="mod">
          <ac:chgData name="anitaaj758@gmail.com" userId="4377437ee7648c7a" providerId="LiveId" clId="{1D4DB2F5-276F-4E51-A181-26BDB8EF6A19}" dt="2024-05-02T09:49:29.422" v="519" actId="14100"/>
          <ac:spMkLst>
            <pc:docMk/>
            <pc:sldMk cId="44069682" sldId="268"/>
            <ac:spMk id="9" creationId="{F41B0598-87D1-913D-0F4B-DE1DC5F4DAAA}"/>
          </ac:spMkLst>
        </pc:spChg>
      </pc:sldChg>
      <pc:sldChg chg="addSp delSp modSp mod">
        <pc:chgData name="anitaaj758@gmail.com" userId="4377437ee7648c7a" providerId="LiveId" clId="{1D4DB2F5-276F-4E51-A181-26BDB8EF6A19}" dt="2024-05-02T09:29:06.689" v="488" actId="21"/>
        <pc:sldMkLst>
          <pc:docMk/>
          <pc:sldMk cId="429771863" sldId="269"/>
        </pc:sldMkLst>
        <pc:spChg chg="del">
          <ac:chgData name="anitaaj758@gmail.com" userId="4377437ee7648c7a" providerId="LiveId" clId="{1D4DB2F5-276F-4E51-A181-26BDB8EF6A19}" dt="2024-05-02T09:29:01.694" v="487" actId="21"/>
          <ac:spMkLst>
            <pc:docMk/>
            <pc:sldMk cId="429771863" sldId="269"/>
            <ac:spMk id="2" creationId="{632BE5BF-9922-45FB-8F3F-4446D40A051B}"/>
          </ac:spMkLst>
        </pc:spChg>
        <pc:spChg chg="add del mod">
          <ac:chgData name="anitaaj758@gmail.com" userId="4377437ee7648c7a" providerId="LiveId" clId="{1D4DB2F5-276F-4E51-A181-26BDB8EF6A19}" dt="2024-05-02T09:29:06.689" v="488" actId="21"/>
          <ac:spMkLst>
            <pc:docMk/>
            <pc:sldMk cId="429771863" sldId="269"/>
            <ac:spMk id="6" creationId="{5322A78E-0B03-E2FA-B282-CF70258FDBE6}"/>
          </ac:spMkLst>
        </pc:spChg>
      </pc:sldChg>
      <pc:sldChg chg="modSp mod">
        <pc:chgData name="anitaaj758@gmail.com" userId="4377437ee7648c7a" providerId="LiveId" clId="{1D4DB2F5-276F-4E51-A181-26BDB8EF6A19}" dt="2024-05-02T08:58:57.041" v="47" actId="1076"/>
        <pc:sldMkLst>
          <pc:docMk/>
          <pc:sldMk cId="451187730" sldId="283"/>
        </pc:sldMkLst>
        <pc:spChg chg="mod">
          <ac:chgData name="anitaaj758@gmail.com" userId="4377437ee7648c7a" providerId="LiveId" clId="{1D4DB2F5-276F-4E51-A181-26BDB8EF6A19}" dt="2024-05-02T08:58:57.041" v="47" actId="1076"/>
          <ac:spMkLst>
            <pc:docMk/>
            <pc:sldMk cId="451187730" sldId="283"/>
            <ac:spMk id="19" creationId="{782206B1-586F-4254-9B36-D06C4E294ACF}"/>
          </ac:spMkLst>
        </pc:spChg>
      </pc:sldChg>
      <pc:sldChg chg="addSp delSp modSp mod">
        <pc:chgData name="anitaaj758@gmail.com" userId="4377437ee7648c7a" providerId="LiveId" clId="{1D4DB2F5-276F-4E51-A181-26BDB8EF6A19}" dt="2024-05-02T09:46:47.587" v="503" actId="1076"/>
        <pc:sldMkLst>
          <pc:docMk/>
          <pc:sldMk cId="59582380" sldId="285"/>
        </pc:sldMkLst>
        <pc:spChg chg="del">
          <ac:chgData name="anitaaj758@gmail.com" userId="4377437ee7648c7a" providerId="LiveId" clId="{1D4DB2F5-276F-4E51-A181-26BDB8EF6A19}" dt="2024-05-02T09:30:15.736" v="494" actId="21"/>
          <ac:spMkLst>
            <pc:docMk/>
            <pc:sldMk cId="59582380" sldId="285"/>
            <ac:spMk id="4" creationId="{E98DCA46-603B-4178-8707-30E192CE6B8D}"/>
          </ac:spMkLst>
        </pc:spChg>
        <pc:spChg chg="add del mod">
          <ac:chgData name="anitaaj758@gmail.com" userId="4377437ee7648c7a" providerId="LiveId" clId="{1D4DB2F5-276F-4E51-A181-26BDB8EF6A19}" dt="2024-05-02T09:30:25.925" v="496" actId="21"/>
          <ac:spMkLst>
            <pc:docMk/>
            <pc:sldMk cId="59582380" sldId="285"/>
            <ac:spMk id="5" creationId="{CD56749F-CD87-4A07-FC1D-0EDBE3C006AC}"/>
          </ac:spMkLst>
        </pc:spChg>
        <pc:spChg chg="del">
          <ac:chgData name="anitaaj758@gmail.com" userId="4377437ee7648c7a" providerId="LiveId" clId="{1D4DB2F5-276F-4E51-A181-26BDB8EF6A19}" dt="2024-05-02T09:30:02.168" v="493" actId="21"/>
          <ac:spMkLst>
            <pc:docMk/>
            <pc:sldMk cId="59582380" sldId="285"/>
            <ac:spMk id="7" creationId="{E1522A6F-1083-F8E6-D027-F3D86889B92A}"/>
          </ac:spMkLst>
        </pc:spChg>
        <pc:spChg chg="mod">
          <ac:chgData name="anitaaj758@gmail.com" userId="4377437ee7648c7a" providerId="LiveId" clId="{1D4DB2F5-276F-4E51-A181-26BDB8EF6A19}" dt="2024-05-02T09:46:20.158" v="502" actId="14100"/>
          <ac:spMkLst>
            <pc:docMk/>
            <pc:sldMk cId="59582380" sldId="285"/>
            <ac:spMk id="8" creationId="{C856BEA4-A3E3-69A6-9852-93CC38B0A196}"/>
          </ac:spMkLst>
        </pc:spChg>
        <pc:spChg chg="del">
          <ac:chgData name="anitaaj758@gmail.com" userId="4377437ee7648c7a" providerId="LiveId" clId="{1D4DB2F5-276F-4E51-A181-26BDB8EF6A19}" dt="2024-05-02T09:30:22.848" v="495" actId="21"/>
          <ac:spMkLst>
            <pc:docMk/>
            <pc:sldMk cId="59582380" sldId="285"/>
            <ac:spMk id="9" creationId="{BABB6E95-8EB3-80CE-5873-63C8F7395B45}"/>
          </ac:spMkLst>
        </pc:spChg>
        <pc:spChg chg="mod">
          <ac:chgData name="anitaaj758@gmail.com" userId="4377437ee7648c7a" providerId="LiveId" clId="{1D4DB2F5-276F-4E51-A181-26BDB8EF6A19}" dt="2024-05-02T09:46:47.587" v="503" actId="1076"/>
          <ac:spMkLst>
            <pc:docMk/>
            <pc:sldMk cId="59582380" sldId="285"/>
            <ac:spMk id="10" creationId="{EB903E82-656A-8FE7-4CEA-B86FCB973574}"/>
          </ac:spMkLst>
        </pc:spChg>
      </pc:sldChg>
      <pc:sldChg chg="delSp modSp mod">
        <pc:chgData name="anitaaj758@gmail.com" userId="4377437ee7648c7a" providerId="LiveId" clId="{1D4DB2F5-276F-4E51-A181-26BDB8EF6A19}" dt="2024-05-02T09:45:56.115" v="500" actId="20577"/>
        <pc:sldMkLst>
          <pc:docMk/>
          <pc:sldMk cId="3840622626" sldId="286"/>
        </pc:sldMkLst>
        <pc:spChg chg="del">
          <ac:chgData name="anitaaj758@gmail.com" userId="4377437ee7648c7a" providerId="LiveId" clId="{1D4DB2F5-276F-4E51-A181-26BDB8EF6A19}" dt="2024-05-02T09:30:32.237" v="497" actId="21"/>
          <ac:spMkLst>
            <pc:docMk/>
            <pc:sldMk cId="3840622626" sldId="286"/>
            <ac:spMk id="7" creationId="{C4B5992C-A50E-8AF9-DD57-C554E95A842B}"/>
          </ac:spMkLst>
        </pc:spChg>
        <pc:spChg chg="del">
          <ac:chgData name="anitaaj758@gmail.com" userId="4377437ee7648c7a" providerId="LiveId" clId="{1D4DB2F5-276F-4E51-A181-26BDB8EF6A19}" dt="2024-05-02T09:30:35.752" v="498" actId="21"/>
          <ac:spMkLst>
            <pc:docMk/>
            <pc:sldMk cId="3840622626" sldId="286"/>
            <ac:spMk id="8" creationId="{48A262AA-7001-0994-4997-9EC04EEA55CA}"/>
          </ac:spMkLst>
        </pc:spChg>
        <pc:spChg chg="mod">
          <ac:chgData name="anitaaj758@gmail.com" userId="4377437ee7648c7a" providerId="LiveId" clId="{1D4DB2F5-276F-4E51-A181-26BDB8EF6A19}" dt="2024-05-02T09:45:56.115" v="500" actId="20577"/>
          <ac:spMkLst>
            <pc:docMk/>
            <pc:sldMk cId="3840622626" sldId="286"/>
            <ac:spMk id="9" creationId="{E4BC126C-C48A-EA4F-ED74-C09C9901E475}"/>
          </ac:spMkLst>
        </pc:spChg>
      </pc:sldChg>
      <pc:sldChg chg="modSp new mod">
        <pc:chgData name="anitaaj758@gmail.com" userId="4377437ee7648c7a" providerId="LiveId" clId="{1D4DB2F5-276F-4E51-A181-26BDB8EF6A19}" dt="2024-05-02T09:58:22.117" v="575" actId="255"/>
        <pc:sldMkLst>
          <pc:docMk/>
          <pc:sldMk cId="243409431" sldId="287"/>
        </pc:sldMkLst>
        <pc:spChg chg="mod">
          <ac:chgData name="anitaaj758@gmail.com" userId="4377437ee7648c7a" providerId="LiveId" clId="{1D4DB2F5-276F-4E51-A181-26BDB8EF6A19}" dt="2024-05-02T09:00:47.403" v="69" actId="255"/>
          <ac:spMkLst>
            <pc:docMk/>
            <pc:sldMk cId="243409431" sldId="287"/>
            <ac:spMk id="2" creationId="{16EB1028-0C52-266B-C853-722C2E478145}"/>
          </ac:spMkLst>
        </pc:spChg>
        <pc:spChg chg="mod">
          <ac:chgData name="anitaaj758@gmail.com" userId="4377437ee7648c7a" providerId="LiveId" clId="{1D4DB2F5-276F-4E51-A181-26BDB8EF6A19}" dt="2024-05-02T09:58:22.117" v="575" actId="255"/>
          <ac:spMkLst>
            <pc:docMk/>
            <pc:sldMk cId="243409431" sldId="287"/>
            <ac:spMk id="4" creationId="{E7CA9FDA-FA03-2E72-3FD6-DDD95397D961}"/>
          </ac:spMkLst>
        </pc:spChg>
      </pc:sldChg>
      <pc:sldChg chg="delSp modSp new mod">
        <pc:chgData name="anitaaj758@gmail.com" userId="4377437ee7648c7a" providerId="LiveId" clId="{1D4DB2F5-276F-4E51-A181-26BDB8EF6A19}" dt="2024-05-02T09:59:16.573" v="582" actId="27636"/>
        <pc:sldMkLst>
          <pc:docMk/>
          <pc:sldMk cId="3919218702" sldId="288"/>
        </pc:sldMkLst>
        <pc:spChg chg="del">
          <ac:chgData name="anitaaj758@gmail.com" userId="4377437ee7648c7a" providerId="LiveId" clId="{1D4DB2F5-276F-4E51-A181-26BDB8EF6A19}" dt="2024-05-02T09:25:40.183" v="467" actId="21"/>
          <ac:spMkLst>
            <pc:docMk/>
            <pc:sldMk cId="3919218702" sldId="288"/>
            <ac:spMk id="2" creationId="{B487DB75-A8F1-4436-C631-88A7EF4B5D97}"/>
          </ac:spMkLst>
        </pc:spChg>
        <pc:spChg chg="mod">
          <ac:chgData name="anitaaj758@gmail.com" userId="4377437ee7648c7a" providerId="LiveId" clId="{1D4DB2F5-276F-4E51-A181-26BDB8EF6A19}" dt="2024-05-02T09:59:16.573" v="582" actId="27636"/>
          <ac:spMkLst>
            <pc:docMk/>
            <pc:sldMk cId="3919218702" sldId="288"/>
            <ac:spMk id="4" creationId="{601FB3D4-42C5-FFC7-63C6-13B3586B918E}"/>
          </ac:spMkLst>
        </pc:spChg>
      </pc:sldChg>
      <pc:sldChg chg="addSp delSp modSp new mod modClrScheme chgLayout">
        <pc:chgData name="anitaaj758@gmail.com" userId="4377437ee7648c7a" providerId="LiveId" clId="{1D4DB2F5-276F-4E51-A181-26BDB8EF6A19}" dt="2024-05-02T09:56:09.829" v="565" actId="255"/>
        <pc:sldMkLst>
          <pc:docMk/>
          <pc:sldMk cId="225453967" sldId="289"/>
        </pc:sldMkLst>
        <pc:spChg chg="del mod ord">
          <ac:chgData name="anitaaj758@gmail.com" userId="4377437ee7648c7a" providerId="LiveId" clId="{1D4DB2F5-276F-4E51-A181-26BDB8EF6A19}" dt="2024-05-02T09:52:29.884" v="533" actId="700"/>
          <ac:spMkLst>
            <pc:docMk/>
            <pc:sldMk cId="225453967" sldId="289"/>
            <ac:spMk id="2" creationId="{2075DC42-1825-7434-6847-4AB3CD71737C}"/>
          </ac:spMkLst>
        </pc:spChg>
        <pc:spChg chg="mod ord">
          <ac:chgData name="anitaaj758@gmail.com" userId="4377437ee7648c7a" providerId="LiveId" clId="{1D4DB2F5-276F-4E51-A181-26BDB8EF6A19}" dt="2024-05-02T09:52:29.884" v="533" actId="700"/>
          <ac:spMkLst>
            <pc:docMk/>
            <pc:sldMk cId="225453967" sldId="289"/>
            <ac:spMk id="3" creationId="{2D5FD332-72F7-2E29-6CF3-D62B374F50D8}"/>
          </ac:spMkLst>
        </pc:spChg>
        <pc:spChg chg="del">
          <ac:chgData name="anitaaj758@gmail.com" userId="4377437ee7648c7a" providerId="LiveId" clId="{1D4DB2F5-276F-4E51-A181-26BDB8EF6A19}" dt="2024-05-02T09:52:29.884" v="533" actId="700"/>
          <ac:spMkLst>
            <pc:docMk/>
            <pc:sldMk cId="225453967" sldId="289"/>
            <ac:spMk id="4" creationId="{5BE08E40-260C-E227-EE3E-5FEE6BF56BC8}"/>
          </ac:spMkLst>
        </pc:spChg>
        <pc:spChg chg="del">
          <ac:chgData name="anitaaj758@gmail.com" userId="4377437ee7648c7a" providerId="LiveId" clId="{1D4DB2F5-276F-4E51-A181-26BDB8EF6A19}" dt="2024-05-02T09:52:29.884" v="533" actId="700"/>
          <ac:spMkLst>
            <pc:docMk/>
            <pc:sldMk cId="225453967" sldId="289"/>
            <ac:spMk id="5" creationId="{47FAFDE8-B5C2-606E-329A-C7F9941244EC}"/>
          </ac:spMkLst>
        </pc:spChg>
        <pc:spChg chg="del mod ord">
          <ac:chgData name="anitaaj758@gmail.com" userId="4377437ee7648c7a" providerId="LiveId" clId="{1D4DB2F5-276F-4E51-A181-26BDB8EF6A19}" dt="2024-05-02T09:52:29.884" v="533" actId="700"/>
          <ac:spMkLst>
            <pc:docMk/>
            <pc:sldMk cId="225453967" sldId="289"/>
            <ac:spMk id="6" creationId="{E5724C0A-4B20-CD81-07E8-9049661E0D12}"/>
          </ac:spMkLst>
        </pc:spChg>
        <pc:spChg chg="del">
          <ac:chgData name="anitaaj758@gmail.com" userId="4377437ee7648c7a" providerId="LiveId" clId="{1D4DB2F5-276F-4E51-A181-26BDB8EF6A19}" dt="2024-05-02T09:52:29.884" v="533" actId="700"/>
          <ac:spMkLst>
            <pc:docMk/>
            <pc:sldMk cId="225453967" sldId="289"/>
            <ac:spMk id="7" creationId="{1B8C9D26-2B3C-B630-91DD-97A799AB98BB}"/>
          </ac:spMkLst>
        </pc:spChg>
        <pc:spChg chg="add mod ord">
          <ac:chgData name="anitaaj758@gmail.com" userId="4377437ee7648c7a" providerId="LiveId" clId="{1D4DB2F5-276F-4E51-A181-26BDB8EF6A19}" dt="2024-05-02T09:54:08.634" v="545" actId="255"/>
          <ac:spMkLst>
            <pc:docMk/>
            <pc:sldMk cId="225453967" sldId="289"/>
            <ac:spMk id="8" creationId="{31574603-B5C2-B443-63D7-666D31FE373B}"/>
          </ac:spMkLst>
        </pc:spChg>
        <pc:spChg chg="add mod ord">
          <ac:chgData name="anitaaj758@gmail.com" userId="4377437ee7648c7a" providerId="LiveId" clId="{1D4DB2F5-276F-4E51-A181-26BDB8EF6A19}" dt="2024-05-02T09:56:09.829" v="565" actId="255"/>
          <ac:spMkLst>
            <pc:docMk/>
            <pc:sldMk cId="225453967" sldId="289"/>
            <ac:spMk id="9" creationId="{A07EB25E-03B5-1C48-998F-E97F8CCCF739}"/>
          </ac:spMkLst>
        </pc:spChg>
      </pc:sldChg>
      <pc:sldChg chg="modSp new mod">
        <pc:chgData name="anitaaj758@gmail.com" userId="4377437ee7648c7a" providerId="LiveId" clId="{1D4DB2F5-276F-4E51-A181-26BDB8EF6A19}" dt="2024-05-02T09:55:58.072" v="563" actId="255"/>
        <pc:sldMkLst>
          <pc:docMk/>
          <pc:sldMk cId="4225429107" sldId="290"/>
        </pc:sldMkLst>
        <pc:spChg chg="mod">
          <ac:chgData name="anitaaj758@gmail.com" userId="4377437ee7648c7a" providerId="LiveId" clId="{1D4DB2F5-276F-4E51-A181-26BDB8EF6A19}" dt="2024-05-02T09:55:02.558" v="560" actId="255"/>
          <ac:spMkLst>
            <pc:docMk/>
            <pc:sldMk cId="4225429107" sldId="290"/>
            <ac:spMk id="2" creationId="{A9DBF246-B79B-33DB-DDA3-A6723506A050}"/>
          </ac:spMkLst>
        </pc:spChg>
        <pc:spChg chg="mod">
          <ac:chgData name="anitaaj758@gmail.com" userId="4377437ee7648c7a" providerId="LiveId" clId="{1D4DB2F5-276F-4E51-A181-26BDB8EF6A19}" dt="2024-05-02T09:55:58.072" v="563" actId="255"/>
          <ac:spMkLst>
            <pc:docMk/>
            <pc:sldMk cId="4225429107" sldId="290"/>
            <ac:spMk id="4" creationId="{80DFBBA4-6415-CB82-CC2B-5793482EF268}"/>
          </ac:spMkLst>
        </pc:spChg>
      </pc:sldChg>
      <pc:sldChg chg="addSp delSp modSp new mod modClrScheme chgLayout">
        <pc:chgData name="anitaaj758@gmail.com" userId="4377437ee7648c7a" providerId="LiveId" clId="{1D4DB2F5-276F-4E51-A181-26BDB8EF6A19}" dt="2024-05-02T10:11:45.500" v="608" actId="14100"/>
        <pc:sldMkLst>
          <pc:docMk/>
          <pc:sldMk cId="1305973701" sldId="291"/>
        </pc:sldMkLst>
        <pc:spChg chg="del">
          <ac:chgData name="anitaaj758@gmail.com" userId="4377437ee7648c7a" providerId="LiveId" clId="{1D4DB2F5-276F-4E51-A181-26BDB8EF6A19}" dt="2024-05-02T10:00:13.780" v="584" actId="700"/>
          <ac:spMkLst>
            <pc:docMk/>
            <pc:sldMk cId="1305973701" sldId="291"/>
            <ac:spMk id="2" creationId="{405387FF-D9D5-3F3B-3D7B-64A1EFDC6895}"/>
          </ac:spMkLst>
        </pc:spChg>
        <pc:spChg chg="mod ord">
          <ac:chgData name="anitaaj758@gmail.com" userId="4377437ee7648c7a" providerId="LiveId" clId="{1D4DB2F5-276F-4E51-A181-26BDB8EF6A19}" dt="2024-05-02T10:00:13.780" v="584" actId="700"/>
          <ac:spMkLst>
            <pc:docMk/>
            <pc:sldMk cId="1305973701" sldId="291"/>
            <ac:spMk id="3" creationId="{87E159A0-BDE7-9D37-BE71-D647DB2FC661}"/>
          </ac:spMkLst>
        </pc:spChg>
        <pc:spChg chg="del">
          <ac:chgData name="anitaaj758@gmail.com" userId="4377437ee7648c7a" providerId="LiveId" clId="{1D4DB2F5-276F-4E51-A181-26BDB8EF6A19}" dt="2024-05-02T10:00:13.780" v="584" actId="700"/>
          <ac:spMkLst>
            <pc:docMk/>
            <pc:sldMk cId="1305973701" sldId="291"/>
            <ac:spMk id="4" creationId="{5787E781-1DE8-81D0-5893-CF5102ABA975}"/>
          </ac:spMkLst>
        </pc:spChg>
        <pc:picChg chg="add del mod">
          <ac:chgData name="anitaaj758@gmail.com" userId="4377437ee7648c7a" providerId="LiveId" clId="{1D4DB2F5-276F-4E51-A181-26BDB8EF6A19}" dt="2024-05-02T10:11:45.500" v="608" actId="14100"/>
          <ac:picMkLst>
            <pc:docMk/>
            <pc:sldMk cId="1305973701" sldId="291"/>
            <ac:picMk id="6" creationId="{B6EDDB9D-F9CE-F718-3336-4509FCF3CEA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150021" y="440267"/>
            <a:ext cx="7077456" cy="1878245"/>
          </a:xfrm>
        </p:spPr>
        <p:txBody>
          <a:bodyPr/>
          <a:lstStyle/>
          <a:p>
            <a:r>
              <a:rPr lang="en-US" dirty="0">
                <a:solidFill>
                  <a:schemeClr val="bg1"/>
                </a:solidFill>
                <a:latin typeface="Times New Roman" panose="02020603050405020304" pitchFamily="18" charset="0"/>
                <a:cs typeface="Times New Roman" panose="02020603050405020304" pitchFamily="18" charset="0"/>
              </a:rPr>
              <a:t>Interactive Movie Guide App</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881232" y="3429000"/>
            <a:ext cx="7615033" cy="2723444"/>
          </a:xfrm>
        </p:spPr>
        <p:txBody>
          <a:bodyPr>
            <a:noAutofit/>
          </a:bodyPr>
          <a:lstStyle/>
          <a:p>
            <a:pPr marL="0" indent="0">
              <a:buNone/>
            </a:pPr>
            <a:r>
              <a:rPr lang="en-US" sz="2800" b="1" u="sng" dirty="0">
                <a:latin typeface="Times New Roman" panose="02020603050405020304" pitchFamily="18" charset="0"/>
                <a:cs typeface="Times New Roman" panose="02020603050405020304" pitchFamily="18" charset="0"/>
              </a:rPr>
              <a:t>Presented By:</a:t>
            </a:r>
          </a:p>
          <a:p>
            <a:pPr marL="0" indent="0">
              <a:buNone/>
            </a:pPr>
            <a:r>
              <a:rPr lang="en-US" sz="2800" dirty="0">
                <a:latin typeface="Times New Roman" panose="02020603050405020304" pitchFamily="18" charset="0"/>
                <a:cs typeface="Times New Roman" panose="02020603050405020304" pitchFamily="18" charset="0"/>
              </a:rPr>
              <a:t>Anitha              3BR22EC009</a:t>
            </a:r>
          </a:p>
          <a:p>
            <a:pPr marL="0" indent="0">
              <a:buNone/>
            </a:pPr>
            <a:r>
              <a:rPr lang="en-US" sz="2800" dirty="0">
                <a:latin typeface="Times New Roman" panose="02020603050405020304" pitchFamily="18" charset="0"/>
                <a:cs typeface="Times New Roman" panose="02020603050405020304" pitchFamily="18" charset="0"/>
              </a:rPr>
              <a:t>H.K.Sindhu       3BR22EC048</a:t>
            </a:r>
          </a:p>
          <a:p>
            <a:pPr marL="0" indent="0">
              <a:buNone/>
            </a:pPr>
            <a:r>
              <a:rPr lang="en-US" sz="2800" dirty="0">
                <a:latin typeface="Times New Roman" panose="02020603050405020304" pitchFamily="18" charset="0"/>
                <a:cs typeface="Times New Roman" panose="02020603050405020304" pitchFamily="18" charset="0"/>
              </a:rPr>
              <a:t>Anusha.C.M      3BR22EC013</a:t>
            </a:r>
          </a:p>
          <a:p>
            <a:pPr marL="0" indent="0">
              <a:buNone/>
            </a:pPr>
            <a:r>
              <a:rPr lang="en-US" sz="2800" dirty="0">
                <a:latin typeface="Times New Roman" panose="02020603050405020304" pitchFamily="18" charset="0"/>
                <a:cs typeface="Times New Roman" panose="02020603050405020304" pitchFamily="18" charset="0"/>
              </a:rPr>
              <a:t>Renuka             3BR22EC133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0" name="Content Placeholder 9">
            <a:extLst>
              <a:ext uri="{FF2B5EF4-FFF2-40B4-BE49-F238E27FC236}">
                <a16:creationId xmlns:a16="http://schemas.microsoft.com/office/drawing/2014/main" id="{3B7BB703-173B-7A9A-8E1F-1725E145E467}"/>
              </a:ext>
            </a:extLst>
          </p:cNvPr>
          <p:cNvSpPr>
            <a:spLocks noGrp="1"/>
          </p:cNvSpPr>
          <p:nvPr>
            <p:ph idx="1"/>
          </p:nvPr>
        </p:nvSpPr>
        <p:spPr>
          <a:xfrm>
            <a:off x="350059" y="597160"/>
            <a:ext cx="11215235" cy="640961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def delete_movie(self):     </a:t>
            </a:r>
          </a:p>
          <a:p>
            <a:pPr marL="0" indent="0">
              <a:buNone/>
            </a:pPr>
            <a:r>
              <a:rPr lang="en-US" sz="1600" dirty="0">
                <a:latin typeface="Times New Roman" panose="02020603050405020304" pitchFamily="18" charset="0"/>
                <a:cs typeface="Times New Roman" panose="02020603050405020304" pitchFamily="18" charset="0"/>
              </a:rPr>
              <a:t>       title = input("Enter the title of the movie you want to delete: ")    </a:t>
            </a:r>
          </a:p>
          <a:p>
            <a:pPr marL="0" indent="0">
              <a:buNone/>
            </a:pPr>
            <a:r>
              <a:rPr lang="en-US" sz="1600" dirty="0">
                <a:latin typeface="Times New Roman" panose="02020603050405020304" pitchFamily="18" charset="0"/>
                <a:cs typeface="Times New Roman" panose="02020603050405020304" pitchFamily="18" charset="0"/>
              </a:rPr>
              <a:t>       if title in self.movies:     </a:t>
            </a:r>
          </a:p>
          <a:p>
            <a:pPr marL="0" indent="0">
              <a:buNone/>
            </a:pPr>
            <a:r>
              <a:rPr lang="en-US" sz="1600" dirty="0">
                <a:latin typeface="Times New Roman" panose="02020603050405020304" pitchFamily="18" charset="0"/>
                <a:cs typeface="Times New Roman" panose="02020603050405020304" pitchFamily="18" charset="0"/>
              </a:rPr>
              <a:t>           del self.movies[title]  </a:t>
            </a:r>
          </a:p>
          <a:p>
            <a:pPr marL="0" indent="0">
              <a:buNone/>
            </a:pPr>
            <a:r>
              <a:rPr lang="en-US" sz="1600" dirty="0">
                <a:latin typeface="Times New Roman" panose="02020603050405020304" pitchFamily="18" charset="0"/>
                <a:cs typeface="Times New Roman" panose="02020603050405020304" pitchFamily="18" charset="0"/>
              </a:rPr>
              <a:t>           print(f"{title} deleted from the movie database.")   </a:t>
            </a:r>
          </a:p>
          <a:p>
            <a:pPr marL="0" indent="0">
              <a:buNone/>
            </a:pPr>
            <a:r>
              <a:rPr lang="en-US" sz="1600" dirty="0">
                <a:latin typeface="Times New Roman" panose="02020603050405020304" pitchFamily="18" charset="0"/>
                <a:cs typeface="Times New Roman" panose="02020603050405020304" pitchFamily="18" charset="0"/>
              </a:rPr>
              <a:t>       else:         </a:t>
            </a:r>
          </a:p>
          <a:p>
            <a:pPr marL="0" indent="0">
              <a:buNone/>
            </a:pPr>
            <a:r>
              <a:rPr lang="en-US" sz="1600" dirty="0">
                <a:latin typeface="Times New Roman" panose="02020603050405020304" pitchFamily="18" charset="0"/>
                <a:cs typeface="Times New Roman" panose="02020603050405020304" pitchFamily="18" charset="0"/>
              </a:rPr>
              <a:t>          print(f"{title} not found in the movie database.")  </a:t>
            </a:r>
          </a:p>
          <a:p>
            <a:pPr marL="0" indent="0">
              <a:buNone/>
            </a:pPr>
            <a:r>
              <a:rPr lang="en-US" sz="1600" dirty="0">
                <a:latin typeface="Times New Roman" panose="02020603050405020304" pitchFamily="18" charset="0"/>
                <a:cs typeface="Times New Roman" panose="02020603050405020304" pitchFamily="18" charset="0"/>
              </a:rPr>
              <a:t>   def take_quiz(self): </a:t>
            </a:r>
          </a:p>
          <a:p>
            <a:pPr marL="0" indent="0">
              <a:buNone/>
            </a:pPr>
            <a:r>
              <a:rPr lang="en-US" sz="1600" dirty="0">
                <a:latin typeface="Times New Roman" panose="02020603050405020304" pitchFamily="18" charset="0"/>
                <a:cs typeface="Times New Roman" panose="02020603050405020304" pitchFamily="18" charset="0"/>
              </a:rPr>
              <a:t>       print("Welcome to the Movie Quiz!")     </a:t>
            </a:r>
          </a:p>
          <a:p>
            <a:pPr marL="0" indent="0">
              <a:buNone/>
            </a:pPr>
            <a:r>
              <a:rPr lang="en-US" sz="1600" dirty="0">
                <a:latin typeface="Times New Roman" panose="02020603050405020304" pitchFamily="18" charset="0"/>
                <a:cs typeface="Times New Roman" panose="02020603050405020304" pitchFamily="18" charset="0"/>
              </a:rPr>
              <a:t>       for question, answer in self.quiz_questions.items(): </a:t>
            </a:r>
          </a:p>
          <a:p>
            <a:pPr marL="0" indent="0">
              <a:buNone/>
            </a:pPr>
            <a:r>
              <a:rPr lang="en-US" sz="1600" dirty="0">
                <a:latin typeface="Times New Roman" panose="02020603050405020304" pitchFamily="18" charset="0"/>
                <a:cs typeface="Times New Roman" panose="02020603050405020304" pitchFamily="18" charset="0"/>
              </a:rPr>
              <a:t>          user_answer = input(question + " ")        </a:t>
            </a:r>
          </a:p>
          <a:p>
            <a:pPr marL="0" indent="0">
              <a:buNone/>
            </a:pPr>
            <a:r>
              <a:rPr lang="en-US" sz="1600" dirty="0">
                <a:latin typeface="Times New Roman" panose="02020603050405020304" pitchFamily="18" charset="0"/>
                <a:cs typeface="Times New Roman" panose="02020603050405020304" pitchFamily="18" charset="0"/>
              </a:rPr>
              <a:t>          if user_answer.lower() == answer.lower():             </a:t>
            </a:r>
          </a:p>
          <a:p>
            <a:pPr marL="0" indent="0">
              <a:buNone/>
            </a:pPr>
            <a:r>
              <a:rPr lang="en-US" sz="1600" dirty="0">
                <a:latin typeface="Times New Roman" panose="02020603050405020304" pitchFamily="18" charset="0"/>
                <a:cs typeface="Times New Roman" panose="02020603050405020304" pitchFamily="18" charset="0"/>
              </a:rPr>
              <a:t>              print("Correct!")          </a:t>
            </a:r>
          </a:p>
          <a:p>
            <a:pPr marL="0" indent="0">
              <a:buNone/>
            </a:pPr>
            <a:r>
              <a:rPr lang="en-US" sz="1600" dirty="0">
                <a:latin typeface="Times New Roman" panose="02020603050405020304" pitchFamily="18" charset="0"/>
                <a:cs typeface="Times New Roman" panose="02020603050405020304" pitchFamily="18" charset="0"/>
              </a:rPr>
              <a:t>              self.score += 1    </a:t>
            </a:r>
          </a:p>
          <a:p>
            <a:pPr marL="0" indent="0">
              <a:buNone/>
            </a:pPr>
            <a:r>
              <a:rPr lang="en-US" sz="1600" dirty="0">
                <a:latin typeface="Times New Roman" panose="02020603050405020304" pitchFamily="18" charset="0"/>
                <a:cs typeface="Times New Roman" panose="02020603050405020304" pitchFamily="18" charset="0"/>
              </a:rPr>
              <a:t>          else:        </a:t>
            </a:r>
          </a:p>
          <a:p>
            <a:pPr marL="0" indent="0">
              <a:buNone/>
            </a:pPr>
            <a:r>
              <a:rPr lang="en-US" sz="1600" dirty="0">
                <a:latin typeface="Times New Roman" panose="02020603050405020304" pitchFamily="18" charset="0"/>
                <a:cs typeface="Times New Roman" panose="02020603050405020304" pitchFamily="18" charset="0"/>
              </a:rPr>
              <a:t>             print("Incorrect.")      </a:t>
            </a:r>
          </a:p>
          <a:p>
            <a:pPr marL="0" indent="0">
              <a:buNone/>
            </a:pPr>
            <a:r>
              <a:rPr lang="en-US" sz="1600" dirty="0">
                <a:latin typeface="Times New Roman" panose="02020603050405020304" pitchFamily="18" charset="0"/>
                <a:cs typeface="Times New Roman" panose="02020603050405020304" pitchFamily="18" charset="0"/>
              </a:rPr>
              <a:t>       print(f"You scored {self.score} out of {len(self.quiz_questions)}.")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789140-969F-2FB8-0DB8-1D791A827F9D}"/>
              </a:ext>
            </a:extLst>
          </p:cNvPr>
          <p:cNvSpPr>
            <a:spLocks noGrp="1"/>
          </p:cNvSpPr>
          <p:nvPr>
            <p:ph type="title"/>
          </p:nvPr>
        </p:nvSpPr>
        <p:spPr>
          <a:xfrm>
            <a:off x="444500" y="542925"/>
            <a:ext cx="11214100" cy="757130"/>
          </a:xfrm>
        </p:spPr>
        <p:txBody>
          <a:bodyPr/>
          <a:lstStyle/>
          <a:p>
            <a:r>
              <a:rPr lang="en-IN" sz="4800" dirty="0">
                <a:latin typeface="Times New Roman" panose="02020603050405020304" pitchFamily="18" charset="0"/>
                <a:cs typeface="Times New Roman" panose="02020603050405020304" pitchFamily="18" charset="0"/>
              </a:rPr>
              <a:t>Main Program</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Content Placeholder 3">
            <a:extLst>
              <a:ext uri="{FF2B5EF4-FFF2-40B4-BE49-F238E27FC236}">
                <a16:creationId xmlns:a16="http://schemas.microsoft.com/office/drawing/2014/main" id="{4B5EB898-9139-E0C0-3ED6-617743B071D1}"/>
              </a:ext>
            </a:extLst>
          </p:cNvPr>
          <p:cNvSpPr>
            <a:spLocks noGrp="1"/>
          </p:cNvSpPr>
          <p:nvPr>
            <p:ph idx="1"/>
          </p:nvPr>
        </p:nvSpPr>
        <p:spPr>
          <a:xfrm>
            <a:off x="443365" y="1548882"/>
            <a:ext cx="11215235" cy="4628081"/>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movie_database</a:t>
            </a:r>
            <a:r>
              <a:rPr lang="en-IN" sz="1600" dirty="0">
                <a:latin typeface="Times New Roman" panose="02020603050405020304" pitchFamily="18" charset="0"/>
                <a:cs typeface="Times New Roman" panose="02020603050405020304" pitchFamily="18" charset="0"/>
              </a:rPr>
              <a:t> import MovieDatabase</a:t>
            </a:r>
          </a:p>
          <a:p>
            <a:pPr marL="0" indent="0">
              <a:buNone/>
            </a:pPr>
            <a:r>
              <a:rPr lang="en-IN" sz="1600" dirty="0">
                <a:latin typeface="Times New Roman" panose="02020603050405020304" pitchFamily="18" charset="0"/>
                <a:cs typeface="Times New Roman" panose="02020603050405020304" pitchFamily="18" charset="0"/>
              </a:rPr>
              <a:t>movie_database = MovieDatabase()</a:t>
            </a:r>
          </a:p>
          <a:p>
            <a:pPr marL="0" indent="0">
              <a:buNone/>
            </a:pPr>
            <a:r>
              <a:rPr lang="en-IN" sz="1600" dirty="0">
                <a:latin typeface="Times New Roman" panose="02020603050405020304" pitchFamily="18" charset="0"/>
                <a:cs typeface="Times New Roman" panose="02020603050405020304" pitchFamily="18" charset="0"/>
              </a:rPr>
              <a:t>while True:</a:t>
            </a:r>
          </a:p>
          <a:p>
            <a:pPr marL="0" indent="0">
              <a:buNone/>
            </a:pPr>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nWelcome</a:t>
            </a:r>
            <a:r>
              <a:rPr lang="en-IN" sz="1600" dirty="0">
                <a:latin typeface="Times New Roman" panose="02020603050405020304" pitchFamily="18" charset="0"/>
                <a:cs typeface="Times New Roman" panose="02020603050405020304" pitchFamily="18" charset="0"/>
              </a:rPr>
              <a:t> to the Interactive Movie Guide!")   </a:t>
            </a:r>
          </a:p>
          <a:p>
            <a:pPr marL="0" indent="0">
              <a:buNone/>
            </a:pPr>
            <a:r>
              <a:rPr lang="en-IN" sz="1600" dirty="0">
                <a:latin typeface="Times New Roman" panose="02020603050405020304" pitchFamily="18" charset="0"/>
                <a:cs typeface="Times New Roman" panose="02020603050405020304" pitchFamily="18" charset="0"/>
              </a:rPr>
              <a:t>   print("1. Add a movie")  </a:t>
            </a:r>
          </a:p>
          <a:p>
            <a:pPr marL="0" indent="0">
              <a:buNone/>
            </a:pPr>
            <a:r>
              <a:rPr lang="en-IN" sz="1600" dirty="0">
                <a:latin typeface="Times New Roman" panose="02020603050405020304" pitchFamily="18" charset="0"/>
                <a:cs typeface="Times New Roman" panose="02020603050405020304" pitchFamily="18" charset="0"/>
              </a:rPr>
              <a:t>   print("2. display all movie")</a:t>
            </a:r>
          </a:p>
          <a:p>
            <a:pPr marL="0" indent="0">
              <a:buNone/>
            </a:pPr>
            <a:r>
              <a:rPr lang="en-IN" sz="1600" dirty="0">
                <a:latin typeface="Times New Roman" panose="02020603050405020304" pitchFamily="18" charset="0"/>
                <a:cs typeface="Times New Roman" panose="02020603050405020304" pitchFamily="18" charset="0"/>
              </a:rPr>
              <a:t>   print("3. Update a movie")    </a:t>
            </a:r>
          </a:p>
          <a:p>
            <a:pPr marL="0" indent="0">
              <a:buNone/>
            </a:pPr>
            <a:r>
              <a:rPr lang="en-IN" sz="1600" dirty="0">
                <a:latin typeface="Times New Roman" panose="02020603050405020304" pitchFamily="18" charset="0"/>
                <a:cs typeface="Times New Roman" panose="02020603050405020304" pitchFamily="18" charset="0"/>
              </a:rPr>
              <a:t>   print("4. Delete a movie")  </a:t>
            </a:r>
          </a:p>
          <a:p>
            <a:pPr marL="0" indent="0">
              <a:buNone/>
            </a:pPr>
            <a:r>
              <a:rPr lang="en-IN" sz="1600" dirty="0">
                <a:latin typeface="Times New Roman" panose="02020603050405020304" pitchFamily="18" charset="0"/>
                <a:cs typeface="Times New Roman" panose="02020603050405020304" pitchFamily="18" charset="0"/>
              </a:rPr>
              <a:t>   print("5. Take the Quiz")   </a:t>
            </a:r>
          </a:p>
          <a:p>
            <a:pPr marL="0" indent="0">
              <a:buNone/>
            </a:pPr>
            <a:r>
              <a:rPr lang="en-IN" sz="1600" dirty="0">
                <a:latin typeface="Times New Roman" panose="02020603050405020304" pitchFamily="18" charset="0"/>
                <a:cs typeface="Times New Roman" panose="02020603050405020304" pitchFamily="18" charset="0"/>
              </a:rPr>
              <a:t>   print("6. Exit")   </a:t>
            </a:r>
          </a:p>
          <a:p>
            <a:pPr marL="0" indent="0">
              <a:buNone/>
            </a:pPr>
            <a:r>
              <a:rPr lang="en-IN" sz="1600" dirty="0">
                <a:latin typeface="Times New Roman" panose="02020603050405020304" pitchFamily="18" charset="0"/>
                <a:cs typeface="Times New Roman" panose="02020603050405020304" pitchFamily="18" charset="0"/>
              </a:rPr>
              <a:t>   choice = input("Enter your choice (1-6): ")  </a:t>
            </a:r>
          </a:p>
          <a:p>
            <a:pPr marL="0" indent="0">
              <a:buNone/>
            </a:pPr>
            <a:r>
              <a:rPr lang="en-IN" sz="1600" dirty="0">
                <a:latin typeface="Times New Roman" panose="02020603050405020304" pitchFamily="18" charset="0"/>
                <a:cs typeface="Times New Roman" panose="02020603050405020304" pitchFamily="18" charset="0"/>
              </a:rPr>
              <a:t>   if choice == '1':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movie_database.add_movie</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1" name="Title 10">
            <a:extLst>
              <a:ext uri="{FF2B5EF4-FFF2-40B4-BE49-F238E27FC236}">
                <a16:creationId xmlns:a16="http://schemas.microsoft.com/office/drawing/2014/main" id="{960E2CD8-CEB4-1E3B-F3C8-B2B639C2F703}"/>
              </a:ext>
            </a:extLst>
          </p:cNvPr>
          <p:cNvSpPr>
            <a:spLocks noGrp="1"/>
          </p:cNvSpPr>
          <p:nvPr>
            <p:ph idx="1"/>
          </p:nvPr>
        </p:nvSpPr>
        <p:spPr>
          <a:xfrm>
            <a:off x="442913" y="531844"/>
            <a:ext cx="11444287" cy="6148355"/>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elif choice == '2':   </a:t>
            </a:r>
          </a:p>
          <a:p>
            <a:pPr marL="0" indent="0">
              <a:buNone/>
            </a:pPr>
            <a:r>
              <a:rPr lang="en-IN" sz="1600" dirty="0">
                <a:latin typeface="Times New Roman" panose="02020603050405020304" pitchFamily="18" charset="0"/>
                <a:cs typeface="Times New Roman" panose="02020603050405020304" pitchFamily="18" charset="0"/>
              </a:rPr>
              <a:t>       movie_database.display_movies()  </a:t>
            </a:r>
          </a:p>
          <a:p>
            <a:pPr marL="0" indent="0">
              <a:buNone/>
            </a:pPr>
            <a:r>
              <a:rPr lang="en-IN" sz="1600" dirty="0">
                <a:latin typeface="Times New Roman" panose="02020603050405020304" pitchFamily="18" charset="0"/>
                <a:cs typeface="Times New Roman" panose="02020603050405020304" pitchFamily="18" charset="0"/>
              </a:rPr>
              <a:t>   elif choice == '3':     </a:t>
            </a:r>
          </a:p>
          <a:p>
            <a:pPr marL="0" indent="0">
              <a:buNone/>
            </a:pPr>
            <a:r>
              <a:rPr lang="en-IN" sz="1600" dirty="0">
                <a:latin typeface="Times New Roman" panose="02020603050405020304" pitchFamily="18" charset="0"/>
                <a:cs typeface="Times New Roman" panose="02020603050405020304" pitchFamily="18" charset="0"/>
              </a:rPr>
              <a:t>       movie_database.update_movie()   </a:t>
            </a:r>
          </a:p>
          <a:p>
            <a:pPr marL="0" indent="0">
              <a:buNone/>
            </a:pPr>
            <a:r>
              <a:rPr lang="en-IN" sz="1600" dirty="0">
                <a:latin typeface="Times New Roman" panose="02020603050405020304" pitchFamily="18" charset="0"/>
                <a:cs typeface="Times New Roman" panose="02020603050405020304" pitchFamily="18" charset="0"/>
              </a:rPr>
              <a:t>   elif choice == '4':      </a:t>
            </a:r>
          </a:p>
          <a:p>
            <a:pPr marL="0" indent="0">
              <a:buNone/>
            </a:pPr>
            <a:r>
              <a:rPr lang="en-IN" sz="1600" dirty="0">
                <a:latin typeface="Times New Roman" panose="02020603050405020304" pitchFamily="18" charset="0"/>
                <a:cs typeface="Times New Roman" panose="02020603050405020304" pitchFamily="18" charset="0"/>
              </a:rPr>
              <a:t>       movie_database.delete_movie()  </a:t>
            </a:r>
          </a:p>
          <a:p>
            <a:pPr marL="0" indent="0">
              <a:buNone/>
            </a:pPr>
            <a:r>
              <a:rPr lang="en-IN" sz="1600" dirty="0">
                <a:latin typeface="Times New Roman" panose="02020603050405020304" pitchFamily="18" charset="0"/>
                <a:cs typeface="Times New Roman" panose="02020603050405020304" pitchFamily="18" charset="0"/>
              </a:rPr>
              <a:t>   elif choice == '5':      </a:t>
            </a:r>
          </a:p>
          <a:p>
            <a:pPr marL="0" indent="0">
              <a:buNone/>
            </a:pPr>
            <a:r>
              <a:rPr lang="en-IN" sz="1600" dirty="0">
                <a:latin typeface="Times New Roman" panose="02020603050405020304" pitchFamily="18" charset="0"/>
                <a:cs typeface="Times New Roman" panose="02020603050405020304" pitchFamily="18" charset="0"/>
              </a:rPr>
              <a:t>       movie_database.take_quiz() </a:t>
            </a:r>
          </a:p>
          <a:p>
            <a:pPr marL="0" indent="0">
              <a:buNone/>
            </a:pPr>
            <a:r>
              <a:rPr lang="en-IN" sz="1600" dirty="0">
                <a:latin typeface="Times New Roman" panose="02020603050405020304" pitchFamily="18" charset="0"/>
                <a:cs typeface="Times New Roman" panose="02020603050405020304" pitchFamily="18" charset="0"/>
              </a:rPr>
              <a:t>   elif choice == '6':       </a:t>
            </a:r>
          </a:p>
          <a:p>
            <a:pPr marL="0" indent="0">
              <a:buNone/>
            </a:pPr>
            <a:r>
              <a:rPr lang="en-IN" sz="1600" dirty="0">
                <a:latin typeface="Times New Roman" panose="02020603050405020304" pitchFamily="18" charset="0"/>
                <a:cs typeface="Times New Roman" panose="02020603050405020304" pitchFamily="18" charset="0"/>
              </a:rPr>
              <a:t>       print("Exiting the program. Goodbye!")      </a:t>
            </a:r>
          </a:p>
          <a:p>
            <a:pPr marL="0" indent="0">
              <a:buNone/>
            </a:pPr>
            <a:r>
              <a:rPr lang="en-IN" sz="1600" dirty="0">
                <a:latin typeface="Times New Roman" panose="02020603050405020304" pitchFamily="18" charset="0"/>
                <a:cs typeface="Times New Roman" panose="02020603050405020304" pitchFamily="18" charset="0"/>
              </a:rPr>
              <a:t>       break   </a:t>
            </a:r>
          </a:p>
          <a:p>
            <a:pPr marL="0" indent="0">
              <a:buNone/>
            </a:pPr>
            <a:r>
              <a:rPr lang="en-IN" sz="1600" dirty="0">
                <a:latin typeface="Times New Roman" panose="02020603050405020304" pitchFamily="18" charset="0"/>
                <a:cs typeface="Times New Roman" panose="02020603050405020304" pitchFamily="18" charset="0"/>
              </a:rPr>
              <a:t>   else:    </a:t>
            </a:r>
          </a:p>
          <a:p>
            <a:pPr marL="0" indent="0">
              <a:buNone/>
            </a:pPr>
            <a:r>
              <a:rPr lang="en-IN" sz="1600" dirty="0">
                <a:latin typeface="Times New Roman" panose="02020603050405020304" pitchFamily="18" charset="0"/>
                <a:cs typeface="Times New Roman" panose="02020603050405020304" pitchFamily="18" charset="0"/>
              </a:rPr>
              <a:t>      print("Invalid choice. Please enter a number from 1 to 6.")</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845EF5-D3AE-49A5-1717-697F8BD8674D}"/>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Output</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Content Placeholder 6">
            <a:extLst>
              <a:ext uri="{FF2B5EF4-FFF2-40B4-BE49-F238E27FC236}">
                <a16:creationId xmlns:a16="http://schemas.microsoft.com/office/drawing/2014/main" id="{16202425-4B7F-E5BB-11C9-CEDEAE706C9D}"/>
              </a:ext>
            </a:extLst>
          </p:cNvPr>
          <p:cNvSpPr>
            <a:spLocks noGrp="1"/>
          </p:cNvSpPr>
          <p:nvPr>
            <p:ph sz="half" idx="2"/>
          </p:nvPr>
        </p:nvSpPr>
        <p:spPr>
          <a:xfrm>
            <a:off x="368300" y="1607820"/>
            <a:ext cx="5157787" cy="3758883"/>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1</a:t>
            </a:r>
          </a:p>
          <a:p>
            <a:pPr marL="0" indent="0">
              <a:buNone/>
            </a:pPr>
            <a:r>
              <a:rPr lang="en-US" sz="1600" dirty="0">
                <a:latin typeface="Times New Roman" panose="02020603050405020304" pitchFamily="18" charset="0"/>
                <a:cs typeface="Times New Roman" panose="02020603050405020304" pitchFamily="18" charset="0"/>
              </a:rPr>
              <a:t>Enter the movie title: </a:t>
            </a:r>
            <a:r>
              <a:rPr lang="en-US" sz="1600" dirty="0" err="1">
                <a:latin typeface="Times New Roman" panose="02020603050405020304" pitchFamily="18" charset="0"/>
                <a:cs typeface="Times New Roman" panose="02020603050405020304" pitchFamily="18" charset="0"/>
              </a:rPr>
              <a:t>kgf</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Enter the director's name: Prashant</a:t>
            </a:r>
          </a:p>
          <a:p>
            <a:pPr marL="0" indent="0">
              <a:buNone/>
            </a:pPr>
            <a:r>
              <a:rPr lang="en-US" sz="1600" dirty="0">
                <a:latin typeface="Times New Roman" panose="02020603050405020304" pitchFamily="18" charset="0"/>
                <a:cs typeface="Times New Roman" panose="02020603050405020304" pitchFamily="18" charset="0"/>
              </a:rPr>
              <a:t>Enter the release year: 2018</a:t>
            </a:r>
          </a:p>
          <a:p>
            <a:pPr marL="0" indent="0">
              <a:buNone/>
            </a:pPr>
            <a:r>
              <a:rPr lang="en-US" sz="1600" dirty="0">
                <a:latin typeface="Times New Roman" panose="02020603050405020304" pitchFamily="18" charset="0"/>
                <a:cs typeface="Times New Roman" panose="02020603050405020304" pitchFamily="18" charset="0"/>
              </a:rPr>
              <a:t>Enter the genre: action</a:t>
            </a:r>
          </a:p>
          <a:p>
            <a:pPr marL="0" indent="0">
              <a:buNone/>
            </a:pPr>
            <a:r>
              <a:rPr lang="en-US" sz="1600" dirty="0" err="1">
                <a:latin typeface="Times New Roman" panose="02020603050405020304" pitchFamily="18" charset="0"/>
                <a:cs typeface="Times New Roman" panose="02020603050405020304" pitchFamily="18" charset="0"/>
              </a:rPr>
              <a:t>kgf</a:t>
            </a:r>
            <a:r>
              <a:rPr lang="en-US" sz="1600" dirty="0">
                <a:latin typeface="Times New Roman" panose="02020603050405020304" pitchFamily="18" charset="0"/>
                <a:cs typeface="Times New Roman" panose="02020603050405020304" pitchFamily="18" charset="0"/>
              </a:rPr>
              <a:t> added to the movie database</a:t>
            </a:r>
          </a:p>
        </p:txBody>
      </p:sp>
      <p:sp>
        <p:nvSpPr>
          <p:cNvPr id="8" name="Content Placeholder 7">
            <a:extLst>
              <a:ext uri="{FF2B5EF4-FFF2-40B4-BE49-F238E27FC236}">
                <a16:creationId xmlns:a16="http://schemas.microsoft.com/office/drawing/2014/main" id="{42401293-BC12-0867-5618-E2F4CEB46B42}"/>
              </a:ext>
            </a:extLst>
          </p:cNvPr>
          <p:cNvSpPr>
            <a:spLocks noGrp="1"/>
          </p:cNvSpPr>
          <p:nvPr>
            <p:ph sz="quarter" idx="4"/>
          </p:nvPr>
        </p:nvSpPr>
        <p:spPr>
          <a:xfrm>
            <a:off x="6475412" y="1586706"/>
            <a:ext cx="5183188" cy="368458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1</a:t>
            </a:r>
          </a:p>
          <a:p>
            <a:pPr marL="0" indent="0">
              <a:buNone/>
            </a:pPr>
            <a:r>
              <a:rPr lang="en-US" sz="1600" dirty="0">
                <a:latin typeface="Times New Roman" panose="02020603050405020304" pitchFamily="18" charset="0"/>
                <a:cs typeface="Times New Roman" panose="02020603050405020304" pitchFamily="18" charset="0"/>
              </a:rPr>
              <a:t>Enter the movie title: </a:t>
            </a:r>
            <a:r>
              <a:rPr lang="en-US" sz="1600" dirty="0" err="1">
                <a:latin typeface="Times New Roman" panose="02020603050405020304" pitchFamily="18" charset="0"/>
                <a:cs typeface="Times New Roman" panose="02020603050405020304" pitchFamily="18" charset="0"/>
              </a:rPr>
              <a:t>kantara</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Enter the director's name: Rishab</a:t>
            </a:r>
          </a:p>
          <a:p>
            <a:pPr marL="0" indent="0">
              <a:buNone/>
            </a:pPr>
            <a:r>
              <a:rPr lang="en-US" sz="1600" dirty="0">
                <a:latin typeface="Times New Roman" panose="02020603050405020304" pitchFamily="18" charset="0"/>
                <a:cs typeface="Times New Roman" panose="02020603050405020304" pitchFamily="18" charset="0"/>
              </a:rPr>
              <a:t>Enter the release year: 2022</a:t>
            </a:r>
          </a:p>
          <a:p>
            <a:pPr marL="0" indent="0">
              <a:buNone/>
            </a:pPr>
            <a:r>
              <a:rPr lang="en-US" sz="1600" dirty="0">
                <a:latin typeface="Times New Roman" panose="02020603050405020304" pitchFamily="18" charset="0"/>
                <a:cs typeface="Times New Roman" panose="02020603050405020304" pitchFamily="18" charset="0"/>
              </a:rPr>
              <a:t>Enter the genre: action thriller</a:t>
            </a:r>
          </a:p>
          <a:p>
            <a:pPr marL="0" indent="0">
              <a:buNone/>
            </a:pPr>
            <a:r>
              <a:rPr lang="en-US" sz="1600" dirty="0" err="1">
                <a:latin typeface="Times New Roman" panose="02020603050405020304" pitchFamily="18" charset="0"/>
                <a:cs typeface="Times New Roman" panose="02020603050405020304" pitchFamily="18" charset="0"/>
              </a:rPr>
              <a:t>kantara</a:t>
            </a:r>
            <a:r>
              <a:rPr lang="en-US" sz="1600" dirty="0">
                <a:latin typeface="Times New Roman" panose="02020603050405020304" pitchFamily="18" charset="0"/>
                <a:cs typeface="Times New Roman" panose="02020603050405020304" pitchFamily="18" charset="0"/>
              </a:rPr>
              <a:t> added to the movie database.</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84E01-A019-A3DA-8738-D735C83B820B}"/>
              </a:ext>
            </a:extLst>
          </p:cNvPr>
          <p:cNvSpPr>
            <a:spLocks noGrp="1"/>
          </p:cNvSpPr>
          <p:nvPr>
            <p:ph sz="half"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2</a:t>
            </a:r>
          </a:p>
          <a:p>
            <a:pPr marL="0" indent="0">
              <a:buNone/>
            </a:pPr>
            <a:r>
              <a:rPr lang="en-US" sz="1600" dirty="0">
                <a:latin typeface="Times New Roman" panose="02020603050405020304" pitchFamily="18" charset="0"/>
                <a:cs typeface="Times New Roman" panose="02020603050405020304" pitchFamily="18" charset="0"/>
              </a:rPr>
              <a:t>Movie database:</a:t>
            </a:r>
          </a:p>
          <a:p>
            <a:pPr marL="0" indent="0">
              <a:buNone/>
            </a:pPr>
            <a:r>
              <a:rPr lang="en-US" sz="1600" dirty="0" err="1">
                <a:latin typeface="Times New Roman" panose="02020603050405020304" pitchFamily="18" charset="0"/>
                <a:cs typeface="Times New Roman" panose="02020603050405020304" pitchFamily="18" charset="0"/>
              </a:rPr>
              <a:t>Title:kgf,Director:prashant</a:t>
            </a:r>
            <a:r>
              <a:rPr lang="en-US" sz="1600" dirty="0">
                <a:latin typeface="Times New Roman" panose="02020603050405020304" pitchFamily="18" charset="0"/>
                <a:cs typeface="Times New Roman" panose="02020603050405020304" pitchFamily="18" charset="0"/>
              </a:rPr>
              <a:t>, Year: 2018, Genre: action</a:t>
            </a:r>
          </a:p>
          <a:p>
            <a:pPr marL="0" indent="0">
              <a:buNone/>
            </a:pPr>
            <a:r>
              <a:rPr lang="en-US" sz="1600" dirty="0">
                <a:latin typeface="Times New Roman" panose="02020603050405020304" pitchFamily="18" charset="0"/>
                <a:cs typeface="Times New Roman" panose="02020603050405020304" pitchFamily="18" charset="0"/>
              </a:rPr>
              <a:t>Title: </a:t>
            </a:r>
            <a:r>
              <a:rPr lang="en-US" sz="1600" dirty="0" err="1">
                <a:latin typeface="Times New Roman" panose="02020603050405020304" pitchFamily="18" charset="0"/>
                <a:cs typeface="Times New Roman" panose="02020603050405020304" pitchFamily="18" charset="0"/>
              </a:rPr>
              <a:t>kantara</a:t>
            </a:r>
            <a:r>
              <a:rPr lang="en-US" sz="1600" dirty="0">
                <a:latin typeface="Times New Roman" panose="02020603050405020304" pitchFamily="18" charset="0"/>
                <a:cs typeface="Times New Roman" panose="02020603050405020304" pitchFamily="18" charset="0"/>
              </a:rPr>
              <a:t>, Director: </a:t>
            </a:r>
            <a:r>
              <a:rPr lang="en-US" sz="1600" dirty="0" err="1">
                <a:latin typeface="Times New Roman" panose="02020603050405020304" pitchFamily="18" charset="0"/>
                <a:cs typeface="Times New Roman" panose="02020603050405020304" pitchFamily="18" charset="0"/>
              </a:rPr>
              <a:t>rishab</a:t>
            </a:r>
            <a:r>
              <a:rPr lang="en-US" sz="1600" dirty="0">
                <a:latin typeface="Times New Roman" panose="02020603050405020304" pitchFamily="18" charset="0"/>
                <a:cs typeface="Times New Roman" panose="02020603050405020304" pitchFamily="18" charset="0"/>
              </a:rPr>
              <a:t>, Year: 2022, Genre: action thriller</a:t>
            </a:r>
            <a:endParaRPr lang="en-IN" sz="1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6D37C4E-4D06-53B2-AD22-EE134B988A8B}"/>
              </a:ext>
            </a:extLst>
          </p:cNvPr>
          <p:cNvSpPr>
            <a:spLocks noGrp="1"/>
          </p:cNvSpPr>
          <p:nvPr>
            <p:ph sz="half" idx="2"/>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3</a:t>
            </a:r>
          </a:p>
          <a:p>
            <a:pPr marL="0" indent="0">
              <a:buNone/>
            </a:pPr>
            <a:r>
              <a:rPr lang="en-US" sz="1600" dirty="0">
                <a:latin typeface="Times New Roman" panose="02020603050405020304" pitchFamily="18" charset="0"/>
                <a:cs typeface="Times New Roman" panose="02020603050405020304" pitchFamily="18" charset="0"/>
              </a:rPr>
              <a:t>Enter the title of the movie you want to update: </a:t>
            </a:r>
            <a:r>
              <a:rPr lang="en-US" sz="1600" dirty="0" err="1">
                <a:latin typeface="Times New Roman" panose="02020603050405020304" pitchFamily="18" charset="0"/>
                <a:cs typeface="Times New Roman" panose="02020603050405020304" pitchFamily="18" charset="0"/>
              </a:rPr>
              <a:t>kgf</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Enter new information (leave blank to keep current value):Director (</a:t>
            </a:r>
            <a:r>
              <a:rPr lang="en-US" sz="1600" dirty="0" err="1">
                <a:latin typeface="Times New Roman" panose="02020603050405020304" pitchFamily="18" charset="0"/>
                <a:cs typeface="Times New Roman" panose="02020603050405020304" pitchFamily="18" charset="0"/>
              </a:rPr>
              <a:t>prashant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Year (2018): 2019</a:t>
            </a:r>
          </a:p>
          <a:p>
            <a:pPr marL="0" indent="0">
              <a:buNone/>
            </a:pPr>
            <a:r>
              <a:rPr lang="en-US" sz="1600" dirty="0">
                <a:latin typeface="Times New Roman" panose="02020603050405020304" pitchFamily="18" charset="0"/>
                <a:cs typeface="Times New Roman" panose="02020603050405020304" pitchFamily="18" charset="0"/>
              </a:rPr>
              <a:t>Genre (action):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kgf</a:t>
            </a:r>
            <a:r>
              <a:rPr lang="en-US" sz="1600" dirty="0">
                <a:latin typeface="Times New Roman" panose="02020603050405020304" pitchFamily="18" charset="0"/>
                <a:cs typeface="Times New Roman" panose="02020603050405020304" pitchFamily="18" charset="0"/>
              </a:rPr>
              <a:t> updated in the movie database.</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DD8B848-3870-EE56-E60A-8946BE41DBF1}"/>
              </a:ext>
            </a:extLst>
          </p:cNvPr>
          <p:cNvSpPr>
            <a:spLocks noGrp="1"/>
          </p:cNvSpPr>
          <p:nvPr>
            <p:ph sz="half" idx="2"/>
          </p:nvPr>
        </p:nvSpPr>
        <p:spPr>
          <a:xfrm>
            <a:off x="322580" y="1604864"/>
            <a:ext cx="5157787" cy="432857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2</a:t>
            </a:r>
          </a:p>
          <a:p>
            <a:pPr marL="0" indent="0">
              <a:buNone/>
            </a:pPr>
            <a:r>
              <a:rPr lang="en-US" sz="1600" dirty="0">
                <a:latin typeface="Times New Roman" panose="02020603050405020304" pitchFamily="18" charset="0"/>
                <a:cs typeface="Times New Roman" panose="02020603050405020304" pitchFamily="18" charset="0"/>
              </a:rPr>
              <a:t>Movie database:</a:t>
            </a:r>
          </a:p>
          <a:p>
            <a:pPr marL="0" indent="0">
              <a:buNone/>
            </a:pPr>
            <a:r>
              <a:rPr lang="en-US" sz="1600" dirty="0">
                <a:latin typeface="Times New Roman" panose="02020603050405020304" pitchFamily="18" charset="0"/>
                <a:cs typeface="Times New Roman" panose="02020603050405020304" pitchFamily="18" charset="0"/>
              </a:rPr>
              <a:t>Title:  </a:t>
            </a:r>
            <a:r>
              <a:rPr lang="en-US" sz="1600" dirty="0" err="1">
                <a:latin typeface="Times New Roman" panose="02020603050405020304" pitchFamily="18" charset="0"/>
                <a:cs typeface="Times New Roman" panose="02020603050405020304" pitchFamily="18" charset="0"/>
              </a:rPr>
              <a:t>kgf</a:t>
            </a:r>
            <a:r>
              <a:rPr lang="en-US" sz="1600" dirty="0">
                <a:latin typeface="Times New Roman" panose="02020603050405020304" pitchFamily="18" charset="0"/>
                <a:cs typeface="Times New Roman" panose="02020603050405020304" pitchFamily="18" charset="0"/>
              </a:rPr>
              <a:t>  , Director : Prashant , Year: 2019, Genre: action</a:t>
            </a:r>
          </a:p>
          <a:p>
            <a:pPr marL="0" indent="0">
              <a:buNone/>
            </a:pPr>
            <a:r>
              <a:rPr lang="en-US" sz="1600" dirty="0">
                <a:latin typeface="Times New Roman" panose="02020603050405020304" pitchFamily="18" charset="0"/>
                <a:cs typeface="Times New Roman" panose="02020603050405020304" pitchFamily="18" charset="0"/>
              </a:rPr>
              <a:t>Title: </a:t>
            </a:r>
            <a:r>
              <a:rPr lang="en-US" sz="1600" dirty="0" err="1">
                <a:latin typeface="Times New Roman" panose="02020603050405020304" pitchFamily="18" charset="0"/>
                <a:cs typeface="Times New Roman" panose="02020603050405020304" pitchFamily="18" charset="0"/>
              </a:rPr>
              <a:t>kantara</a:t>
            </a:r>
            <a:r>
              <a:rPr lang="en-US" sz="1600" dirty="0">
                <a:latin typeface="Times New Roman" panose="02020603050405020304" pitchFamily="18" charset="0"/>
                <a:cs typeface="Times New Roman" panose="02020603050405020304" pitchFamily="18" charset="0"/>
              </a:rPr>
              <a:t> , Director: Rishab ,  Year: 2022, Genre: action thriller</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F41B0598-87D1-913D-0F4B-DE1DC5F4DAAA}"/>
              </a:ext>
            </a:extLst>
          </p:cNvPr>
          <p:cNvSpPr>
            <a:spLocks noGrp="1"/>
          </p:cNvSpPr>
          <p:nvPr>
            <p:ph sz="quarter" idx="4"/>
          </p:nvPr>
        </p:nvSpPr>
        <p:spPr>
          <a:xfrm>
            <a:off x="6686232" y="1604864"/>
            <a:ext cx="5183188" cy="405881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4</a:t>
            </a:r>
          </a:p>
          <a:p>
            <a:pPr marL="0" indent="0">
              <a:buNone/>
            </a:pPr>
            <a:r>
              <a:rPr lang="en-US" sz="1600" dirty="0">
                <a:latin typeface="Times New Roman" panose="02020603050405020304" pitchFamily="18" charset="0"/>
                <a:cs typeface="Times New Roman" panose="02020603050405020304" pitchFamily="18" charset="0"/>
              </a:rPr>
              <a:t>Enter the title of the movie you want to delete: </a:t>
            </a:r>
            <a:r>
              <a:rPr lang="en-US" sz="1600" dirty="0" err="1">
                <a:latin typeface="Times New Roman" panose="02020603050405020304" pitchFamily="18" charset="0"/>
                <a:cs typeface="Times New Roman" panose="02020603050405020304" pitchFamily="18" charset="0"/>
              </a:rPr>
              <a:t>kantara</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kantara</a:t>
            </a:r>
            <a:r>
              <a:rPr lang="en-US" sz="1600" dirty="0">
                <a:latin typeface="Times New Roman" panose="02020603050405020304" pitchFamily="18" charset="0"/>
                <a:cs typeface="Times New Roman" panose="02020603050405020304" pitchFamily="18" charset="0"/>
              </a:rPr>
              <a:t> deleted from the movie database.</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Content Placeholder 7">
            <a:extLst>
              <a:ext uri="{FF2B5EF4-FFF2-40B4-BE49-F238E27FC236}">
                <a16:creationId xmlns:a16="http://schemas.microsoft.com/office/drawing/2014/main" id="{C856BEA4-A3E3-69A6-9852-93CC38B0A196}"/>
              </a:ext>
            </a:extLst>
          </p:cNvPr>
          <p:cNvSpPr>
            <a:spLocks noGrp="1"/>
          </p:cNvSpPr>
          <p:nvPr>
            <p:ph sz="half" idx="2"/>
          </p:nvPr>
        </p:nvSpPr>
        <p:spPr>
          <a:xfrm>
            <a:off x="444500" y="1696720"/>
            <a:ext cx="5157787" cy="449294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2</a:t>
            </a:r>
          </a:p>
          <a:p>
            <a:pPr marL="0" indent="0">
              <a:buNone/>
            </a:pPr>
            <a:r>
              <a:rPr lang="en-US" sz="1600" dirty="0">
                <a:latin typeface="Times New Roman" panose="02020603050405020304" pitchFamily="18" charset="0"/>
                <a:cs typeface="Times New Roman" panose="02020603050405020304" pitchFamily="18" charset="0"/>
              </a:rPr>
              <a:t>Movie database:</a:t>
            </a:r>
          </a:p>
          <a:p>
            <a:pPr marL="0" indent="0">
              <a:buNone/>
            </a:pPr>
            <a:r>
              <a:rPr lang="en-US" sz="1600" dirty="0">
                <a:latin typeface="Times New Roman" panose="02020603050405020304" pitchFamily="18" charset="0"/>
                <a:cs typeface="Times New Roman" panose="02020603050405020304" pitchFamily="18" charset="0"/>
              </a:rPr>
              <a:t>Title: </a:t>
            </a:r>
            <a:r>
              <a:rPr lang="en-US" sz="1600" dirty="0" err="1">
                <a:latin typeface="Times New Roman" panose="02020603050405020304" pitchFamily="18" charset="0"/>
                <a:cs typeface="Times New Roman" panose="02020603050405020304" pitchFamily="18" charset="0"/>
              </a:rPr>
              <a:t>kgf</a:t>
            </a:r>
            <a:r>
              <a:rPr lang="en-US" sz="1600" dirty="0">
                <a:latin typeface="Times New Roman" panose="02020603050405020304" pitchFamily="18" charset="0"/>
                <a:cs typeface="Times New Roman" panose="02020603050405020304" pitchFamily="18" charset="0"/>
              </a:rPr>
              <a:t>, Director: </a:t>
            </a:r>
            <a:r>
              <a:rPr lang="en-US" sz="1600" dirty="0" err="1">
                <a:latin typeface="Times New Roman" panose="02020603050405020304" pitchFamily="18" charset="0"/>
                <a:cs typeface="Times New Roman" panose="02020603050405020304" pitchFamily="18" charset="0"/>
              </a:rPr>
              <a:t>prashant</a:t>
            </a:r>
            <a:r>
              <a:rPr lang="en-US" sz="1600" dirty="0">
                <a:latin typeface="Times New Roman" panose="02020603050405020304" pitchFamily="18" charset="0"/>
                <a:cs typeface="Times New Roman" panose="02020603050405020304" pitchFamily="18" charset="0"/>
              </a:rPr>
              <a:t>, Year: 2019, Genre: action</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B903E82-656A-8FE7-4CEA-B86FCB973574}"/>
              </a:ext>
            </a:extLst>
          </p:cNvPr>
          <p:cNvSpPr>
            <a:spLocks noGrp="1"/>
          </p:cNvSpPr>
          <p:nvPr>
            <p:ph sz="quarter" idx="4"/>
          </p:nvPr>
        </p:nvSpPr>
        <p:spPr>
          <a:xfrm>
            <a:off x="6449060" y="1586706"/>
            <a:ext cx="5298440" cy="368458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5</a:t>
            </a:r>
          </a:p>
          <a:p>
            <a:pPr marL="0" indent="0">
              <a:buNone/>
            </a:pPr>
            <a:r>
              <a:rPr lang="en-US" sz="1600" dirty="0">
                <a:latin typeface="Times New Roman" panose="02020603050405020304" pitchFamily="18" charset="0"/>
                <a:cs typeface="Times New Roman" panose="02020603050405020304" pitchFamily="18" charset="0"/>
              </a:rPr>
              <a:t>Welcome to the Movie Quiz!</a:t>
            </a:r>
          </a:p>
          <a:p>
            <a:pPr marL="0" indent="0">
              <a:buNone/>
            </a:pPr>
            <a:r>
              <a:rPr lang="en-US" sz="1600" dirty="0">
                <a:latin typeface="Times New Roman" panose="02020603050405020304" pitchFamily="18" charset="0"/>
                <a:cs typeface="Times New Roman" panose="02020603050405020304" pitchFamily="18" charset="0"/>
              </a:rPr>
              <a:t>What year was the movie 'KGF' released? 2018 Correct!</a:t>
            </a:r>
          </a:p>
          <a:p>
            <a:pPr marL="0" indent="0">
              <a:buNone/>
            </a:pPr>
            <a:r>
              <a:rPr lang="en-US" sz="1600" dirty="0">
                <a:latin typeface="Times New Roman" panose="02020603050405020304" pitchFamily="18" charset="0"/>
                <a:cs typeface="Times New Roman" panose="02020603050405020304" pitchFamily="18" charset="0"/>
              </a:rPr>
              <a:t>Who directed the movie 'Kantara'? Rishab Incorrect!.</a:t>
            </a:r>
          </a:p>
          <a:p>
            <a:pPr marL="0" indent="0">
              <a:buNone/>
            </a:pPr>
            <a:r>
              <a:rPr lang="en-US" sz="1600" dirty="0">
                <a:latin typeface="Times New Roman" panose="02020603050405020304" pitchFamily="18" charset="0"/>
                <a:cs typeface="Times New Roman" panose="02020603050405020304" pitchFamily="18" charset="0"/>
              </a:rPr>
              <a:t>What is the genre of the </a:t>
            </a:r>
            <a:r>
              <a:rPr lang="en-US" sz="1600" dirty="0" err="1">
                <a:latin typeface="Times New Roman" panose="02020603050405020304" pitchFamily="18" charset="0"/>
                <a:cs typeface="Times New Roman" panose="02020603050405020304" pitchFamily="18" charset="0"/>
              </a:rPr>
              <a:t>kgf</a:t>
            </a:r>
            <a:r>
              <a:rPr lang="en-US" sz="1600" dirty="0">
                <a:latin typeface="Times New Roman" panose="02020603050405020304" pitchFamily="18" charset="0"/>
                <a:cs typeface="Times New Roman" panose="02020603050405020304" pitchFamily="18" charset="0"/>
              </a:rPr>
              <a:t> movie ? Action Correct!</a:t>
            </a:r>
          </a:p>
          <a:p>
            <a:pPr marL="0" indent="0">
              <a:buNone/>
            </a:pPr>
            <a:r>
              <a:rPr lang="en-US" sz="1600" dirty="0">
                <a:latin typeface="Times New Roman" panose="02020603050405020304" pitchFamily="18" charset="0"/>
                <a:cs typeface="Times New Roman" panose="02020603050405020304" pitchFamily="18" charset="0"/>
              </a:rPr>
              <a:t>You scored 2 out of 3.</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C042CC-B805-DAFC-DA89-1870ACCD63FE}"/>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9" name="Content Placeholder 8">
            <a:extLst>
              <a:ext uri="{FF2B5EF4-FFF2-40B4-BE49-F238E27FC236}">
                <a16:creationId xmlns:a16="http://schemas.microsoft.com/office/drawing/2014/main" id="{E4BC126C-C48A-EA4F-ED74-C09C9901E475}"/>
              </a:ext>
            </a:extLst>
          </p:cNvPr>
          <p:cNvSpPr>
            <a:spLocks noGrp="1"/>
          </p:cNvSpPr>
          <p:nvPr>
            <p:ph sz="half" idx="2"/>
          </p:nvPr>
        </p:nvSpPr>
        <p:spPr>
          <a:xfrm>
            <a:off x="444500" y="1564640"/>
            <a:ext cx="6367780" cy="462502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Welcome to the Interactive Movie Guide!</a:t>
            </a:r>
          </a:p>
          <a:p>
            <a:pPr marL="0" indent="0">
              <a:buNone/>
            </a:pPr>
            <a:r>
              <a:rPr lang="en-US" sz="1600" dirty="0">
                <a:latin typeface="Times New Roman" panose="02020603050405020304" pitchFamily="18" charset="0"/>
                <a:cs typeface="Times New Roman" panose="02020603050405020304" pitchFamily="18" charset="0"/>
              </a:rPr>
              <a:t>1. Add a movie</a:t>
            </a:r>
          </a:p>
          <a:p>
            <a:pPr marL="0" indent="0">
              <a:buNone/>
            </a:pPr>
            <a:r>
              <a:rPr lang="en-US" sz="1600" dirty="0">
                <a:latin typeface="Times New Roman" panose="02020603050405020304" pitchFamily="18" charset="0"/>
                <a:cs typeface="Times New Roman" panose="02020603050405020304" pitchFamily="18" charset="0"/>
              </a:rPr>
              <a:t>2. display all movie</a:t>
            </a:r>
          </a:p>
          <a:p>
            <a:pPr marL="0" indent="0">
              <a:buNone/>
            </a:pPr>
            <a:r>
              <a:rPr lang="en-US" sz="1600" dirty="0">
                <a:latin typeface="Times New Roman" panose="02020603050405020304" pitchFamily="18" charset="0"/>
                <a:cs typeface="Times New Roman" panose="02020603050405020304" pitchFamily="18" charset="0"/>
              </a:rPr>
              <a:t>3. Update a movie</a:t>
            </a:r>
          </a:p>
          <a:p>
            <a:pPr marL="0" indent="0">
              <a:buNone/>
            </a:pPr>
            <a:r>
              <a:rPr lang="en-US" sz="1600" dirty="0">
                <a:latin typeface="Times New Roman" panose="02020603050405020304" pitchFamily="18" charset="0"/>
                <a:cs typeface="Times New Roman" panose="02020603050405020304" pitchFamily="18" charset="0"/>
              </a:rPr>
              <a:t>4. Delete a movie</a:t>
            </a:r>
          </a:p>
          <a:p>
            <a:pPr marL="0" indent="0">
              <a:buNone/>
            </a:pPr>
            <a:r>
              <a:rPr lang="en-US" sz="1600" dirty="0">
                <a:latin typeface="Times New Roman" panose="02020603050405020304" pitchFamily="18" charset="0"/>
                <a:cs typeface="Times New Roman" panose="02020603050405020304" pitchFamily="18" charset="0"/>
              </a:rPr>
              <a:t>5. Take the Quiz</a:t>
            </a:r>
          </a:p>
          <a:p>
            <a:pPr marL="0" indent="0">
              <a:buNone/>
            </a:pPr>
            <a:r>
              <a:rPr lang="en-US" sz="1600" dirty="0">
                <a:latin typeface="Times New Roman" panose="02020603050405020304" pitchFamily="18" charset="0"/>
                <a:cs typeface="Times New Roman" panose="02020603050405020304" pitchFamily="18" charset="0"/>
              </a:rPr>
              <a:t>6. Exit</a:t>
            </a:r>
          </a:p>
          <a:p>
            <a:pPr marL="0" indent="0">
              <a:buNone/>
            </a:pPr>
            <a:r>
              <a:rPr lang="en-US" sz="1600" dirty="0">
                <a:latin typeface="Times New Roman" panose="02020603050405020304" pitchFamily="18" charset="0"/>
                <a:cs typeface="Times New Roman" panose="02020603050405020304" pitchFamily="18" charset="0"/>
              </a:rPr>
              <a:t>Enter your choice (1-6): 6</a:t>
            </a:r>
          </a:p>
          <a:p>
            <a:pPr marL="0" indent="0">
              <a:buNone/>
            </a:pPr>
            <a:r>
              <a:rPr lang="en-US" sz="1600" dirty="0">
                <a:latin typeface="Times New Roman" panose="02020603050405020304" pitchFamily="18" charset="0"/>
                <a:cs typeface="Times New Roman" panose="02020603050405020304" pitchFamily="18" charset="0"/>
              </a:rPr>
              <a:t>Exiting the program.</a:t>
            </a:r>
          </a:p>
          <a:p>
            <a:pPr marL="0" indent="0">
              <a:buNone/>
            </a:pPr>
            <a:r>
              <a:rPr lang="en-US" sz="1600" dirty="0">
                <a:latin typeface="Times New Roman" panose="02020603050405020304" pitchFamily="18" charset="0"/>
                <a:cs typeface="Times New Roman" panose="02020603050405020304" pitchFamily="18" charset="0"/>
              </a:rPr>
              <a:t>Goodbye! Process finished with exit code 0</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622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574603-B5C2-B443-63D7-666D31FE373B}"/>
              </a:ext>
            </a:extLst>
          </p:cNvPr>
          <p:cNvSpPr>
            <a:spLocks noGrp="1"/>
          </p:cNvSpPr>
          <p:nvPr>
            <p:ph type="title"/>
          </p:nvPr>
        </p:nvSpPr>
        <p:spPr>
          <a:xfrm>
            <a:off x="444500" y="542925"/>
            <a:ext cx="11214100" cy="757130"/>
          </a:xfrm>
        </p:spPr>
        <p:txBody>
          <a:bodyPr/>
          <a:lstStyle/>
          <a:p>
            <a:r>
              <a:rPr lang="en-IN" sz="4800" dirty="0">
                <a:latin typeface="Times New Roman" panose="02020603050405020304" pitchFamily="18" charset="0"/>
                <a:cs typeface="Times New Roman" panose="02020603050405020304" pitchFamily="18" charset="0"/>
              </a:rPr>
              <a:t>Challenges</a:t>
            </a:r>
          </a:p>
        </p:txBody>
      </p:sp>
      <p:sp>
        <p:nvSpPr>
          <p:cNvPr id="3" name="Slide Number Placeholder 2">
            <a:extLst>
              <a:ext uri="{FF2B5EF4-FFF2-40B4-BE49-F238E27FC236}">
                <a16:creationId xmlns:a16="http://schemas.microsoft.com/office/drawing/2014/main" id="{2D5FD332-72F7-2E29-6CF3-D62B374F50D8}"/>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9" name="Content Placeholder 8">
            <a:extLst>
              <a:ext uri="{FF2B5EF4-FFF2-40B4-BE49-F238E27FC236}">
                <a16:creationId xmlns:a16="http://schemas.microsoft.com/office/drawing/2014/main" id="{A07EB25E-03B5-1C48-998F-E97F8CCCF73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Uploading this code might face challenges like ensuring stable internet for file transfer, managing versions using Git, conducting thorough code reviews, documenting functionality, testing for reliability, ensuring security measures, and integrating with existing systems.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5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F246-B79B-33DB-DDA3-A6723506A050}"/>
              </a:ext>
            </a:extLst>
          </p:cNvPr>
          <p:cNvSpPr>
            <a:spLocks noGrp="1"/>
          </p:cNvSpPr>
          <p:nvPr>
            <p:ph type="title"/>
          </p:nvPr>
        </p:nvSpPr>
        <p:spPr>
          <a:xfrm>
            <a:off x="444500" y="542925"/>
            <a:ext cx="11214100" cy="757130"/>
          </a:xfrm>
        </p:spPr>
        <p:txBody>
          <a:bodyPr/>
          <a:lstStyle/>
          <a:p>
            <a:r>
              <a:rPr lang="en-IN" sz="4800" dirty="0">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6CCF263E-0F54-7B04-30DB-D02B9520E97D}"/>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80DFBBA4-6415-CB82-CC2B-5793482EF26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code creates an interactive movie database system in Python. It lets users add, display, update, or delete movies, and also take a movie quiz. It's built using classes, methods, and a menu-driven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42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11214100" cy="757130"/>
          </a:xfrm>
        </p:spPr>
        <p:txBody>
          <a:bodyPr/>
          <a:lstStyle/>
          <a:p>
            <a:r>
              <a:rPr lang="en-US" sz="4800" dirty="0">
                <a:latin typeface="Times New Roman" panose="02020603050405020304" pitchFamily="18" charset="0"/>
                <a:cs typeface="Times New Roman" panose="02020603050405020304" pitchFamily="18" charset="0"/>
              </a:rPr>
              <a:t>Problem Statement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idx="1"/>
          </p:nvPr>
        </p:nvSpPr>
        <p:spPr>
          <a:xfrm>
            <a:off x="443365" y="1631896"/>
            <a:ext cx="11215235" cy="4498316"/>
          </a:xfrm>
        </p:spPr>
        <p:txBody>
          <a:bodyPr>
            <a:normAutofit/>
          </a:bodyPr>
          <a:lstStyle/>
          <a:p>
            <a:r>
              <a:rPr lang="en-US" sz="2400" dirty="0">
                <a:latin typeface="Times New Roman" panose="02020603050405020304" pitchFamily="18" charset="0"/>
                <a:cs typeface="Times New Roman" panose="02020603050405020304" pitchFamily="18" charset="0"/>
              </a:rPr>
              <a:t>Users struggle to find movies that match their preferences among the vast options available on streaming platforms.</a:t>
            </a:r>
          </a:p>
          <a:p>
            <a:r>
              <a:rPr lang="en-US" sz="2400" dirty="0">
                <a:latin typeface="Times New Roman" panose="02020603050405020304" pitchFamily="18" charset="0"/>
                <a:cs typeface="Times New Roman" panose="02020603050405020304" pitchFamily="18" charset="0"/>
              </a:rPr>
              <a:t> Existing movie guide apps lack interactivity, personalization, and seamless integration with streaming services, leading to a disjointed and inefficient movie-watching experience.</a:t>
            </a:r>
          </a:p>
          <a:p>
            <a:r>
              <a:rPr lang="en-US" sz="2400" dirty="0">
                <a:latin typeface="Times New Roman" panose="02020603050405020304" pitchFamily="18" charset="0"/>
                <a:cs typeface="Times New Roman" panose="02020603050405020304" pitchFamily="18" charset="0"/>
              </a:rPr>
              <a:t>The problem statement addressed by this code is to create an interactive movie guide application. </a:t>
            </a:r>
          </a:p>
          <a:p>
            <a:r>
              <a:rPr lang="en-US" sz="2400" dirty="0">
                <a:latin typeface="Times New Roman" panose="02020603050405020304" pitchFamily="18" charset="0"/>
                <a:cs typeface="Times New Roman" panose="02020603050405020304" pitchFamily="18" charset="0"/>
              </a:rPr>
              <a:t>The application should allow users to perform various tasks related to managing movie data, including adding new movies, updating existing entries, deleting movies, displaying the entire movie database, and taking a movie quiz.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E159A0-BDE7-9D37-BE71-D647DB2FC661}"/>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6" name="Picture 5">
            <a:extLst>
              <a:ext uri="{FF2B5EF4-FFF2-40B4-BE49-F238E27FC236}">
                <a16:creationId xmlns:a16="http://schemas.microsoft.com/office/drawing/2014/main" id="{B6EDDB9D-F9CE-F718-3336-4509FCF3CEA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16588" y1="18333" x2="16588" y2="18333"/>
                        <a14:backgroundMark x1="16588" y1="18333" x2="16588" y2="18333"/>
                      </a14:backgroundRemoval>
                    </a14:imgEffect>
                  </a14:imgLayer>
                </a14:imgProps>
              </a:ext>
            </a:extLst>
          </a:blip>
          <a:stretch>
            <a:fillRect/>
          </a:stretch>
        </p:blipFill>
        <p:spPr>
          <a:xfrm>
            <a:off x="466531" y="1240971"/>
            <a:ext cx="9367934" cy="5178489"/>
          </a:xfrm>
          <a:prstGeom prst="rect">
            <a:avLst/>
          </a:prstGeom>
        </p:spPr>
      </p:pic>
    </p:spTree>
    <p:extLst>
      <p:ext uri="{BB962C8B-B14F-4D97-AF65-F5344CB8AC3E}">
        <p14:creationId xmlns:p14="http://schemas.microsoft.com/office/powerpoint/2010/main" val="130597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757130"/>
          </a:xfrm>
        </p:spPr>
        <p:txBody>
          <a:bodyPr/>
          <a:lstStyle/>
          <a:p>
            <a:r>
              <a:rPr lang="en-US" sz="4800"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 interactive movie guide app is like having a personal movie expert in your pocket.</a:t>
            </a:r>
          </a:p>
          <a:p>
            <a:r>
              <a:rPr lang="en-US" sz="2400" dirty="0">
                <a:latin typeface="Times New Roman" panose="02020603050405020304" pitchFamily="18" charset="0"/>
                <a:cs typeface="Times New Roman" panose="02020603050405020304" pitchFamily="18" charset="0"/>
              </a:rPr>
              <a:t> It offers comprehensive information about movies, including plot summaries, cast details, reviews, and ratings.</a:t>
            </a:r>
          </a:p>
          <a:p>
            <a:r>
              <a:rPr lang="en-US" sz="2400" dirty="0">
                <a:latin typeface="Times New Roman" panose="02020603050405020304" pitchFamily="18" charset="0"/>
                <a:cs typeface="Times New Roman" panose="02020603050405020304" pitchFamily="18" charset="0"/>
              </a:rPr>
              <a:t> But what makes it truly interactive is its ability to tailor recommendations based on your preferences. </a:t>
            </a:r>
          </a:p>
          <a:p>
            <a:r>
              <a:rPr lang="en-US" sz="2400" dirty="0">
                <a:latin typeface="Times New Roman" panose="02020603050405020304" pitchFamily="18" charset="0"/>
                <a:cs typeface="Times New Roman" panose="02020603050405020304" pitchFamily="18" charset="0"/>
              </a:rPr>
              <a:t>Whether you're in the mood for action, romance, or comedy, the app suggests movies that match your tastes. </a:t>
            </a:r>
          </a:p>
          <a:p>
            <a:r>
              <a:rPr lang="en-US" sz="2400" dirty="0">
                <a:latin typeface="Times New Roman" panose="02020603050405020304" pitchFamily="18" charset="0"/>
                <a:cs typeface="Times New Roman" panose="02020603050405020304" pitchFamily="18" charset="0"/>
              </a:rPr>
              <a:t>It might even provide trivia, behind-the-scenes insights, and curated lists to enhance your movie-watching experience.</a:t>
            </a:r>
          </a:p>
          <a:p>
            <a:r>
              <a:rPr lang="en-US" sz="2400" dirty="0">
                <a:latin typeface="Times New Roman" panose="02020603050405020304" pitchFamily="18" charset="0"/>
                <a:cs typeface="Times New Roman" panose="02020603050405020304" pitchFamily="18" charset="0"/>
              </a:rPr>
              <a:t> Overall, it's a user-friendly tool designed to make choosing what to watch a breeze.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1028-0C52-266B-C853-722C2E478145}"/>
              </a:ext>
            </a:extLst>
          </p:cNvPr>
          <p:cNvSpPr>
            <a:spLocks noGrp="1"/>
          </p:cNvSpPr>
          <p:nvPr>
            <p:ph type="title"/>
          </p:nvPr>
        </p:nvSpPr>
        <p:spPr>
          <a:xfrm>
            <a:off x="444500" y="542925"/>
            <a:ext cx="11214100" cy="757130"/>
          </a:xfrm>
        </p:spPr>
        <p:txBody>
          <a:bodyPr/>
          <a:lstStyle/>
          <a:p>
            <a:r>
              <a:rPr lang="en-IN" sz="4800" dirty="0">
                <a:latin typeface="Times New Roman" panose="02020603050405020304" pitchFamily="18" charset="0"/>
                <a:cs typeface="Times New Roman" panose="02020603050405020304" pitchFamily="18" charset="0"/>
              </a:rPr>
              <a:t>Module Description</a:t>
            </a:r>
          </a:p>
        </p:txBody>
      </p:sp>
      <p:sp>
        <p:nvSpPr>
          <p:cNvPr id="3" name="Slide Number Placeholder 2">
            <a:extLst>
              <a:ext uri="{FF2B5EF4-FFF2-40B4-BE49-F238E27FC236}">
                <a16:creationId xmlns:a16="http://schemas.microsoft.com/office/drawing/2014/main" id="{CE0D48FC-8BFB-E7BD-4AD2-A2606B3D9F4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E7CA9FDA-FA03-2E72-3FD6-DDD95397D961}"/>
              </a:ext>
            </a:extLst>
          </p:cNvPr>
          <p:cNvSpPr>
            <a:spLocks noGrp="1"/>
          </p:cNvSpPr>
          <p:nvPr>
            <p:ph idx="1"/>
          </p:nvPr>
        </p:nvSpPr>
        <p:spPr>
          <a:xfrm>
            <a:off x="240165" y="1754505"/>
            <a:ext cx="11215235" cy="4351338"/>
          </a:xfrm>
        </p:spPr>
        <p:txBody>
          <a:bodyPr>
            <a:normAutofit lnSpcReduction="10000"/>
          </a:bodyPr>
          <a:lstStyle/>
          <a:p>
            <a:r>
              <a:rPr lang="en-US" b="1" u="sng" dirty="0">
                <a:latin typeface="Times New Roman" panose="02020603050405020304" pitchFamily="18" charset="0"/>
                <a:cs typeface="Times New Roman" panose="02020603050405020304" pitchFamily="18" charset="0"/>
              </a:rPr>
              <a:t>Classes</a:t>
            </a:r>
            <a:r>
              <a:rPr lang="en-US" u="sng"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There are two classes defined: Movie and MovieDatabase. Movie is an abstract base class (ABC) with an abstract method display_info().                                                                                                        MovieDatabase is a class that manages a collection of movies and implements methods for adding, displaying, updating, and deleting movies, as well as for conducting a movie quiz.</a:t>
            </a:r>
          </a:p>
          <a:p>
            <a:pPr marL="0" indent="0">
              <a:buNone/>
            </a:pPr>
            <a:endParaRPr lang="en-US" sz="1800" dirty="0"/>
          </a:p>
          <a:p>
            <a:r>
              <a:rPr lang="en-US" b="1" u="sng" dirty="0">
                <a:latin typeface="Times New Roman" panose="02020603050405020304" pitchFamily="18" charset="0"/>
                <a:cs typeface="Times New Roman" panose="02020603050405020304" pitchFamily="18" charset="0"/>
              </a:rPr>
              <a:t>Methods: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add_movie(): Prompts the user to input details of a movie and adds it to the movie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display_movies(): Displays all movies currently stored in the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update_movie(): Allows the user to update information about a specific movie.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delete_movie(): Allows the user to delete a movie from the database.                                              7</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take_quiz(): Conducts a movie quiz by asking predefined questions and evaluating user responses.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0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1942D5-E502-01D1-C0F2-42173E67E8FC}"/>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601FB3D4-42C5-FFC7-63C6-13B3586B918E}"/>
              </a:ext>
            </a:extLst>
          </p:cNvPr>
          <p:cNvSpPr>
            <a:spLocks noGrp="1"/>
          </p:cNvSpPr>
          <p:nvPr>
            <p:ph idx="1"/>
          </p:nvPr>
        </p:nvSpPr>
        <p:spPr>
          <a:xfrm>
            <a:off x="240165" y="1431782"/>
            <a:ext cx="11215235" cy="4351338"/>
          </a:xfrm>
        </p:spPr>
        <p:txBody>
          <a:bodyPr>
            <a:normAutofit lnSpcReduction="10000"/>
          </a:bodyPr>
          <a:lstStyle/>
          <a:p>
            <a:r>
              <a:rPr lang="en-US" b="1" u="sng" dirty="0">
                <a:latin typeface="Times New Roman" panose="02020603050405020304" pitchFamily="18" charset="0"/>
                <a:cs typeface="Times New Roman" panose="02020603050405020304" pitchFamily="18" charset="0"/>
              </a:rPr>
              <a:t>Attributes:</a:t>
            </a:r>
          </a:p>
          <a:p>
            <a:pPr marL="0" indent="0">
              <a:buNone/>
            </a:pPr>
            <a:r>
              <a:rPr lang="en-US" sz="2000" dirty="0">
                <a:latin typeface="Times New Roman" panose="02020603050405020304" pitchFamily="18" charset="0"/>
                <a:cs typeface="Times New Roman" panose="02020603050405020304" pitchFamily="18" charset="0"/>
              </a:rPr>
              <a:t>movies: A dictionary storing movie titles as keys and their corresponding details (director, year, genre) as values. </a:t>
            </a:r>
          </a:p>
          <a:p>
            <a:pPr marL="0" indent="0">
              <a:buNone/>
            </a:pPr>
            <a:r>
              <a:rPr lang="en-US" sz="2000" dirty="0">
                <a:latin typeface="Times New Roman" panose="02020603050405020304" pitchFamily="18" charset="0"/>
                <a:cs typeface="Times New Roman" panose="02020603050405020304" pitchFamily="18" charset="0"/>
              </a:rPr>
              <a:t>score: Tracks the score of the user during the quiz.</a:t>
            </a:r>
          </a:p>
          <a:p>
            <a:pPr marL="0" indent="0">
              <a:buNone/>
            </a:pPr>
            <a:r>
              <a:rPr lang="en-US" sz="2000" dirty="0">
                <a:latin typeface="Times New Roman" panose="02020603050405020304" pitchFamily="18" charset="0"/>
                <a:cs typeface="Times New Roman" panose="02020603050405020304" pitchFamily="18" charset="0"/>
              </a:rPr>
              <a:t>quiz_questions: A dictionary containing quiz questions as keys and their corresponding answers as values.</a:t>
            </a:r>
          </a:p>
          <a:p>
            <a:pPr marL="0" indent="0">
              <a:buNone/>
            </a:pPr>
            <a:endParaRPr lang="en-US" sz="1800"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The program runs in an infinite loop, allowing the user to perform various actions. Based on user input, different methods of the MovieDatabase class are executed. The program terminates when the user chooses to exit.</a:t>
            </a:r>
          </a:p>
          <a:p>
            <a:pPr marL="0" indent="0">
              <a:buNone/>
            </a:pPr>
            <a:r>
              <a:rPr lang="en-US" sz="2000" dirty="0">
                <a:latin typeface="Times New Roman" panose="02020603050405020304" pitchFamily="18" charset="0"/>
                <a:cs typeface="Times New Roman" panose="02020603050405020304" pitchFamily="18" charset="0"/>
              </a:rPr>
              <a:t>Interactivity: The program provides a user-friendly interface, allowing users to interactively manage the movie database by adding, updating, and deleting movies, as well as taking a quiz.</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77800"/>
            <a:ext cx="11214100" cy="535531"/>
          </a:xfrm>
        </p:spPr>
        <p:txBody>
          <a:bodyPr/>
          <a:lstStyle/>
          <a:p>
            <a:r>
              <a:rPr lang="en-US" sz="4800" dirty="0">
                <a:latin typeface="Times New Roman" panose="02020603050405020304" pitchFamily="18" charset="0"/>
                <a:cs typeface="Times New Roman" panose="02020603050405020304" pitchFamily="18" charset="0"/>
              </a:rPr>
              <a:t>Flow Chart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6" name="Picture Placeholder 15">
            <a:extLst>
              <a:ext uri="{FF2B5EF4-FFF2-40B4-BE49-F238E27FC236}">
                <a16:creationId xmlns:a16="http://schemas.microsoft.com/office/drawing/2014/main" id="{A9010EFB-D4C8-B737-6512-9AA6EF5FA8A1}"/>
              </a:ext>
            </a:extLst>
          </p:cNvPr>
          <p:cNvPicPr>
            <a:picLocks noGrp="1" noChangeAspect="1"/>
          </p:cNvPicPr>
          <p:nvPr>
            <p:ph type="pic" idx="1"/>
          </p:nvPr>
        </p:nvPicPr>
        <p:blipFill rotWithShape="1">
          <a:blip r:embed="rId2"/>
          <a:srcRect l="19921" t="10679" r="21564" b="10679"/>
          <a:stretch/>
        </p:blipFill>
        <p:spPr>
          <a:xfrm>
            <a:off x="533401" y="961053"/>
            <a:ext cx="11045890" cy="5719147"/>
          </a:xfr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57130"/>
          </a:xfrm>
        </p:spPr>
        <p:txBody>
          <a:bodyPr/>
          <a:lstStyle/>
          <a:p>
            <a:r>
              <a:rPr lang="en-US" sz="4800" dirty="0">
                <a:latin typeface="Times New Roman" panose="02020603050405020304" pitchFamily="18" charset="0"/>
                <a:cs typeface="Times New Roman" panose="02020603050405020304" pitchFamily="18" charset="0"/>
              </a:rPr>
              <a:t>Def Function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idx="1"/>
          </p:nvPr>
        </p:nvSpPr>
        <p:spPr>
          <a:xfrm>
            <a:off x="340728" y="1555037"/>
            <a:ext cx="11215235" cy="455651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from abc import ABC, abstractmethod</a:t>
            </a:r>
          </a:p>
          <a:p>
            <a:pPr marL="0" indent="0">
              <a:buNone/>
            </a:pPr>
            <a:r>
              <a:rPr lang="en-US" sz="2400" dirty="0">
                <a:latin typeface="Times New Roman" panose="02020603050405020304" pitchFamily="18" charset="0"/>
                <a:cs typeface="Times New Roman" panose="02020603050405020304" pitchFamily="18" charset="0"/>
              </a:rPr>
              <a:t>class Movie(ABC):    </a:t>
            </a:r>
          </a:p>
          <a:p>
            <a:pPr marL="0" indent="0">
              <a:buNone/>
            </a:pPr>
            <a:r>
              <a:rPr lang="en-US" sz="2400" dirty="0">
                <a:latin typeface="Times New Roman" panose="02020603050405020304" pitchFamily="18" charset="0"/>
                <a:cs typeface="Times New Roman" panose="02020603050405020304" pitchFamily="18" charset="0"/>
              </a:rPr>
              <a:t>   def __init__(self, title, released_year, director, genre):       </a:t>
            </a:r>
          </a:p>
          <a:p>
            <a:pPr marL="0" indent="0">
              <a:buNone/>
            </a:pPr>
            <a:r>
              <a:rPr lang="en-US" sz="2400" dirty="0">
                <a:latin typeface="Times New Roman" panose="02020603050405020304" pitchFamily="18" charset="0"/>
                <a:cs typeface="Times New Roman" panose="02020603050405020304" pitchFamily="18" charset="0"/>
              </a:rPr>
              <a:t>         self.title = title        </a:t>
            </a:r>
          </a:p>
          <a:p>
            <a:pPr marL="0" indent="0">
              <a:buNone/>
            </a:pPr>
            <a:r>
              <a:rPr lang="en-US" sz="2400" dirty="0">
                <a:latin typeface="Times New Roman" panose="02020603050405020304" pitchFamily="18" charset="0"/>
                <a:cs typeface="Times New Roman" panose="02020603050405020304" pitchFamily="18" charset="0"/>
              </a:rPr>
              <a:t>         self.released_year = released_year     </a:t>
            </a:r>
          </a:p>
          <a:p>
            <a:pPr marL="0" indent="0">
              <a:buNone/>
            </a:pPr>
            <a:r>
              <a:rPr lang="en-US" sz="2400" dirty="0">
                <a:latin typeface="Times New Roman" panose="02020603050405020304" pitchFamily="18" charset="0"/>
                <a:cs typeface="Times New Roman" panose="02020603050405020304" pitchFamily="18" charset="0"/>
              </a:rPr>
              <a:t>         self.director = director      </a:t>
            </a:r>
          </a:p>
          <a:p>
            <a:pPr marL="0" indent="0">
              <a:buNone/>
            </a:pPr>
            <a:r>
              <a:rPr lang="en-US" sz="2400" dirty="0">
                <a:latin typeface="Times New Roman" panose="02020603050405020304" pitchFamily="18" charset="0"/>
                <a:cs typeface="Times New Roman" panose="02020603050405020304" pitchFamily="18" charset="0"/>
              </a:rPr>
              <a:t>         self.genre = genre</a:t>
            </a:r>
          </a:p>
          <a:p>
            <a:pPr marL="0" indent="0">
              <a:buNone/>
            </a:pPr>
            <a:r>
              <a:rPr lang="en-US" sz="2400" dirty="0">
                <a:latin typeface="Times New Roman" panose="02020603050405020304" pitchFamily="18" charset="0"/>
                <a:cs typeface="Times New Roman" panose="02020603050405020304" pitchFamily="18" charset="0"/>
              </a:rPr>
              <a:t>    @abstractmethod    </a:t>
            </a:r>
          </a:p>
          <a:p>
            <a:pPr marL="0" indent="0">
              <a:buNone/>
            </a:pPr>
            <a:r>
              <a:rPr lang="en-US" sz="2400" dirty="0">
                <a:latin typeface="Times New Roman" panose="02020603050405020304" pitchFamily="18" charset="0"/>
                <a:cs typeface="Times New Roman" panose="02020603050405020304" pitchFamily="18" charset="0"/>
              </a:rPr>
              <a:t>    def display_info(self):</a:t>
            </a:r>
          </a:p>
          <a:p>
            <a:pPr marL="0" indent="0">
              <a:buNone/>
            </a:pPr>
            <a:r>
              <a:rPr lang="en-US" sz="2400" dirty="0">
                <a:latin typeface="Times New Roman" panose="02020603050405020304" pitchFamily="18" charset="0"/>
                <a:cs typeface="Times New Roman" panose="02020603050405020304" pitchFamily="18" charset="0"/>
              </a:rPr>
              <a:t>        pass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23E02FB2-93AA-EB31-9492-B6796E97D02E}"/>
              </a:ext>
            </a:extLst>
          </p:cNvPr>
          <p:cNvSpPr>
            <a:spLocks noGrp="1"/>
          </p:cNvSpPr>
          <p:nvPr>
            <p:ph sz="half" idx="2"/>
          </p:nvPr>
        </p:nvSpPr>
        <p:spPr>
          <a:xfrm>
            <a:off x="444500" y="513185"/>
            <a:ext cx="10621606" cy="6064896"/>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class MovieDatabase:  </a:t>
            </a:r>
          </a:p>
          <a:p>
            <a:pPr marL="0" indent="0">
              <a:buNone/>
            </a:pPr>
            <a:r>
              <a:rPr lang="en-IN" sz="1600" dirty="0">
                <a:latin typeface="Times New Roman" panose="02020603050405020304" pitchFamily="18" charset="0"/>
                <a:cs typeface="Times New Roman" panose="02020603050405020304" pitchFamily="18" charset="0"/>
              </a:rPr>
              <a:t>   def __init__(self):       </a:t>
            </a:r>
          </a:p>
          <a:p>
            <a:pPr marL="0" indent="0">
              <a:buNone/>
            </a:pPr>
            <a:r>
              <a:rPr lang="en-IN" sz="1600" dirty="0">
                <a:latin typeface="Times New Roman" panose="02020603050405020304" pitchFamily="18" charset="0"/>
                <a:cs typeface="Times New Roman" panose="02020603050405020304" pitchFamily="18" charset="0"/>
              </a:rPr>
              <a:t>       self.movies = {}  </a:t>
            </a:r>
          </a:p>
          <a:p>
            <a:pPr marL="0" indent="0">
              <a:buNone/>
            </a:pPr>
            <a:r>
              <a:rPr lang="en-IN" sz="1600" dirty="0">
                <a:latin typeface="Times New Roman" panose="02020603050405020304" pitchFamily="18" charset="0"/>
                <a:cs typeface="Times New Roman" panose="02020603050405020304" pitchFamily="18" charset="0"/>
              </a:rPr>
              <a:t>       self.score = 0      </a:t>
            </a:r>
          </a:p>
          <a:p>
            <a:pPr marL="0" indent="0">
              <a:buNone/>
            </a:pPr>
            <a:r>
              <a:rPr lang="en-IN" sz="1600" dirty="0">
                <a:latin typeface="Times New Roman" panose="02020603050405020304" pitchFamily="18" charset="0"/>
                <a:cs typeface="Times New Roman" panose="02020603050405020304" pitchFamily="18" charset="0"/>
              </a:rPr>
              <a:t>       self.quiz_questions = {           </a:t>
            </a:r>
          </a:p>
          <a:p>
            <a:pPr marL="0" indent="0">
              <a:buNone/>
            </a:pPr>
            <a:r>
              <a:rPr lang="en-IN" sz="1600" dirty="0">
                <a:latin typeface="Times New Roman" panose="02020603050405020304" pitchFamily="18" charset="0"/>
                <a:cs typeface="Times New Roman" panose="02020603050405020304" pitchFamily="18" charset="0"/>
              </a:rPr>
              <a:t>          "What year was the movie 'KGF' released?": "2018",   </a:t>
            </a:r>
          </a:p>
          <a:p>
            <a:pPr marL="0" indent="0">
              <a:buNone/>
            </a:pPr>
            <a:r>
              <a:rPr lang="en-IN" sz="1600" dirty="0">
                <a:latin typeface="Times New Roman" panose="02020603050405020304" pitchFamily="18" charset="0"/>
                <a:cs typeface="Times New Roman" panose="02020603050405020304" pitchFamily="18" charset="0"/>
              </a:rPr>
              <a:t>          "Who directed the movie 'Kantara'?": "Rishab Shetty",     </a:t>
            </a:r>
          </a:p>
          <a:p>
            <a:pPr marL="0" indent="0">
              <a:buNone/>
            </a:pPr>
            <a:r>
              <a:rPr lang="en-IN" sz="1600" dirty="0">
                <a:latin typeface="Times New Roman" panose="02020603050405020304" pitchFamily="18" charset="0"/>
                <a:cs typeface="Times New Roman" panose="02020603050405020304" pitchFamily="18" charset="0"/>
              </a:rPr>
              <a:t>          "What is the genre of the kgf movie ?": "action"      </a:t>
            </a:r>
          </a:p>
          <a:p>
            <a:pPr marL="0" indent="0">
              <a:buNone/>
            </a:pP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   def add_movie(self):     </a:t>
            </a:r>
          </a:p>
          <a:p>
            <a:pPr marL="0" indent="0">
              <a:buNone/>
            </a:pPr>
            <a:r>
              <a:rPr lang="en-IN" sz="1600" dirty="0">
                <a:latin typeface="Times New Roman" panose="02020603050405020304" pitchFamily="18" charset="0"/>
                <a:cs typeface="Times New Roman" panose="02020603050405020304" pitchFamily="18" charset="0"/>
              </a:rPr>
              <a:t>       title = input("Enter the movie title: ")      </a:t>
            </a:r>
          </a:p>
          <a:p>
            <a:pPr marL="0" indent="0">
              <a:buNone/>
            </a:pPr>
            <a:r>
              <a:rPr lang="en-IN" sz="1600" dirty="0">
                <a:latin typeface="Times New Roman" panose="02020603050405020304" pitchFamily="18" charset="0"/>
                <a:cs typeface="Times New Roman" panose="02020603050405020304" pitchFamily="18" charset="0"/>
              </a:rPr>
              <a:t>       director = input("Enter the director's name: ")    </a:t>
            </a:r>
          </a:p>
          <a:p>
            <a:pPr marL="0" indent="0">
              <a:buNone/>
            </a:pPr>
            <a:r>
              <a:rPr lang="en-IN" sz="1600" dirty="0">
                <a:latin typeface="Times New Roman" panose="02020603050405020304" pitchFamily="18" charset="0"/>
                <a:cs typeface="Times New Roman" panose="02020603050405020304" pitchFamily="18" charset="0"/>
              </a:rPr>
              <a:t>       year = input("Enter the release year: ")</a:t>
            </a:r>
          </a:p>
          <a:p>
            <a:pPr marL="0" indent="0">
              <a:buNone/>
            </a:pPr>
            <a:r>
              <a:rPr lang="en-IN" sz="1600" dirty="0">
                <a:latin typeface="Times New Roman" panose="02020603050405020304" pitchFamily="18" charset="0"/>
                <a:cs typeface="Times New Roman" panose="02020603050405020304" pitchFamily="18" charset="0"/>
              </a:rPr>
              <a:t>       genre = input("Enter the genre: ") </a:t>
            </a:r>
          </a:p>
          <a:p>
            <a:pPr marL="0" indent="0">
              <a:buNone/>
            </a:pPr>
            <a:r>
              <a:rPr lang="en-IN" sz="1600" dirty="0">
                <a:latin typeface="Times New Roman" panose="02020603050405020304" pitchFamily="18" charset="0"/>
                <a:cs typeface="Times New Roman" panose="02020603050405020304" pitchFamily="18" charset="0"/>
              </a:rPr>
              <a:t>       self.movies[title] = {"Director": director, "Year": year, "Genre": genre}     </a:t>
            </a:r>
          </a:p>
          <a:p>
            <a:pPr marL="0" indent="0">
              <a:buNone/>
            </a:pPr>
            <a:r>
              <a:rPr lang="en-IN" sz="1600" dirty="0">
                <a:latin typeface="Times New Roman" panose="02020603050405020304" pitchFamily="18" charset="0"/>
                <a:cs typeface="Times New Roman" panose="02020603050405020304" pitchFamily="18" charset="0"/>
              </a:rPr>
              <a:t>       print(f"{title} added to the movie database.")  </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idx="1"/>
          </p:nvPr>
        </p:nvSpPr>
        <p:spPr>
          <a:xfrm>
            <a:off x="244490" y="457200"/>
            <a:ext cx="11703019" cy="6400800"/>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def display_movies(self):     </a:t>
            </a:r>
          </a:p>
          <a:p>
            <a:pPr marL="0" indent="0">
              <a:buNone/>
            </a:pPr>
            <a:r>
              <a:rPr lang="en-IN" sz="1600" dirty="0">
                <a:latin typeface="Times New Roman" panose="02020603050405020304" pitchFamily="18" charset="0"/>
                <a:cs typeface="Times New Roman" panose="02020603050405020304" pitchFamily="18" charset="0"/>
              </a:rPr>
              <a:t>       if self.movies:            </a:t>
            </a:r>
          </a:p>
          <a:p>
            <a:pPr marL="0" indent="0">
              <a:buNone/>
            </a:pPr>
            <a:r>
              <a:rPr lang="en-IN" sz="1600" dirty="0">
                <a:latin typeface="Times New Roman" panose="02020603050405020304" pitchFamily="18" charset="0"/>
                <a:cs typeface="Times New Roman" panose="02020603050405020304" pitchFamily="18" charset="0"/>
              </a:rPr>
              <a:t>           print("Movie database:")       </a:t>
            </a:r>
          </a:p>
          <a:p>
            <a:pPr marL="0" indent="0">
              <a:buNone/>
            </a:pPr>
            <a:r>
              <a:rPr lang="en-IN" sz="1600" dirty="0">
                <a:latin typeface="Times New Roman" panose="02020603050405020304" pitchFamily="18" charset="0"/>
                <a:cs typeface="Times New Roman" panose="02020603050405020304" pitchFamily="18" charset="0"/>
              </a:rPr>
              <a:t>           for title, info in self.movies.items(): </a:t>
            </a:r>
          </a:p>
          <a:p>
            <a:pPr marL="0" indent="0">
              <a:buNone/>
            </a:pPr>
            <a:r>
              <a:rPr lang="en-IN" sz="1600" dirty="0">
                <a:latin typeface="Times New Roman" panose="02020603050405020304" pitchFamily="18" charset="0"/>
                <a:cs typeface="Times New Roman" panose="02020603050405020304" pitchFamily="18" charset="0"/>
              </a:rPr>
              <a:t>              print(f"Title: {title}, Director: {info['Director']}, Year: {info['Year']}, Genre: {info['Genre']}")   </a:t>
            </a:r>
          </a:p>
          <a:p>
            <a:pPr marL="0" indent="0">
              <a:buNone/>
            </a:pPr>
            <a:r>
              <a:rPr lang="en-IN" sz="1600" dirty="0">
                <a:latin typeface="Times New Roman" panose="02020603050405020304" pitchFamily="18" charset="0"/>
                <a:cs typeface="Times New Roman" panose="02020603050405020304" pitchFamily="18" charset="0"/>
              </a:rPr>
              <a:t>       else:          </a:t>
            </a:r>
          </a:p>
          <a:p>
            <a:pPr marL="0" indent="0">
              <a:buNone/>
            </a:pPr>
            <a:r>
              <a:rPr lang="en-IN" sz="1600" dirty="0">
                <a:latin typeface="Times New Roman" panose="02020603050405020304" pitchFamily="18" charset="0"/>
                <a:cs typeface="Times New Roman" panose="02020603050405020304" pitchFamily="18" charset="0"/>
              </a:rPr>
              <a:t>          print("No movies found in the movie database.")   </a:t>
            </a: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 update_movie(self):     </a:t>
            </a:r>
          </a:p>
          <a:p>
            <a:pPr marL="0" indent="0">
              <a:buNone/>
            </a:pPr>
            <a:r>
              <a:rPr lang="en-US" sz="1600" dirty="0">
                <a:latin typeface="Times New Roman" panose="02020603050405020304" pitchFamily="18" charset="0"/>
                <a:cs typeface="Times New Roman" panose="02020603050405020304" pitchFamily="18" charset="0"/>
              </a:rPr>
              <a:t>       title = input("Enter the title of the movie you want to update: ")  </a:t>
            </a:r>
          </a:p>
          <a:p>
            <a:pPr marL="0" indent="0">
              <a:buNone/>
            </a:pPr>
            <a:r>
              <a:rPr lang="en-US" sz="1600" dirty="0">
                <a:latin typeface="Times New Roman" panose="02020603050405020304" pitchFamily="18" charset="0"/>
                <a:cs typeface="Times New Roman" panose="02020603050405020304" pitchFamily="18" charset="0"/>
              </a:rPr>
              <a:t>       if title in self.movies:           </a:t>
            </a:r>
          </a:p>
          <a:p>
            <a:pPr marL="0" indent="0">
              <a:buNone/>
            </a:pPr>
            <a:r>
              <a:rPr lang="en-US" sz="1600" dirty="0">
                <a:latin typeface="Times New Roman" panose="02020603050405020304" pitchFamily="18" charset="0"/>
                <a:cs typeface="Times New Roman" panose="02020603050405020304" pitchFamily="18" charset="0"/>
              </a:rPr>
              <a:t>           print("Enter new information (leave blank to keep current value):")      </a:t>
            </a:r>
          </a:p>
          <a:p>
            <a:pPr marL="0" indent="0">
              <a:buNone/>
            </a:pPr>
            <a:r>
              <a:rPr lang="en-US" sz="1600" dirty="0">
                <a:latin typeface="Times New Roman" panose="02020603050405020304" pitchFamily="18" charset="0"/>
                <a:cs typeface="Times New Roman" panose="02020603050405020304" pitchFamily="18" charset="0"/>
              </a:rPr>
              <a:t>           director = input(f"Director ({self.movies[title]['Director']}): ") or self.movies[title]['Director']       </a:t>
            </a:r>
          </a:p>
          <a:p>
            <a:pPr marL="0" indent="0">
              <a:buNone/>
            </a:pPr>
            <a:r>
              <a:rPr lang="en-US" sz="1600" dirty="0">
                <a:latin typeface="Times New Roman" panose="02020603050405020304" pitchFamily="18" charset="0"/>
                <a:cs typeface="Times New Roman" panose="02020603050405020304" pitchFamily="18" charset="0"/>
              </a:rPr>
              <a:t>           year = input(f"Year ({self.movies[title]['Year']}): ") or self.movies[title]['Year']      </a:t>
            </a:r>
          </a:p>
          <a:p>
            <a:pPr marL="0" indent="0">
              <a:buNone/>
            </a:pPr>
            <a:r>
              <a:rPr lang="en-US" sz="1600" dirty="0">
                <a:latin typeface="Times New Roman" panose="02020603050405020304" pitchFamily="18" charset="0"/>
                <a:cs typeface="Times New Roman" panose="02020603050405020304" pitchFamily="18" charset="0"/>
              </a:rPr>
              <a:t>           genre = input(f"Genre ({self.movies[title]['Genre']}): ") or self.movies[title]['Genre']            </a:t>
            </a:r>
          </a:p>
          <a:p>
            <a:pPr marL="0" indent="0">
              <a:buNone/>
            </a:pPr>
            <a:r>
              <a:rPr lang="en-US" sz="1600" dirty="0">
                <a:latin typeface="Times New Roman" panose="02020603050405020304" pitchFamily="18" charset="0"/>
                <a:cs typeface="Times New Roman" panose="02020603050405020304" pitchFamily="18" charset="0"/>
              </a:rPr>
              <a:t>           self.movies[title] = {"Director": director, "Year": year, "Genre": genre}           </a:t>
            </a:r>
          </a:p>
          <a:p>
            <a:pPr marL="0" indent="0">
              <a:buNone/>
            </a:pPr>
            <a:r>
              <a:rPr lang="en-US" sz="1600" dirty="0">
                <a:latin typeface="Times New Roman" panose="02020603050405020304" pitchFamily="18" charset="0"/>
                <a:cs typeface="Times New Roman" panose="02020603050405020304" pitchFamily="18" charset="0"/>
              </a:rPr>
              <a:t>           print(f"{title} updated in the movie database.")       </a:t>
            </a:r>
          </a:p>
          <a:p>
            <a:pPr marL="0" indent="0">
              <a:buNone/>
            </a:pPr>
            <a:r>
              <a:rPr lang="en-US" sz="1600" dirty="0">
                <a:latin typeface="Times New Roman" panose="02020603050405020304" pitchFamily="18" charset="0"/>
                <a:cs typeface="Times New Roman" panose="02020603050405020304" pitchFamily="18" charset="0"/>
              </a:rPr>
              <a:t>       else:      </a:t>
            </a:r>
          </a:p>
          <a:p>
            <a:pPr marL="0" indent="0">
              <a:buNone/>
            </a:pPr>
            <a:r>
              <a:rPr lang="en-US" sz="1600" dirty="0">
                <a:latin typeface="Times New Roman" panose="02020603050405020304" pitchFamily="18" charset="0"/>
                <a:cs typeface="Times New Roman" panose="02020603050405020304" pitchFamily="18" charset="0"/>
              </a:rPr>
              <a:t>          print(f"{title} not found in the movie database.") </a:t>
            </a:r>
          </a:p>
          <a:p>
            <a:pPr marL="0" indent="0">
              <a:buNone/>
            </a:pPr>
            <a:endParaRPr lang="en-US" sz="160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225</TotalTime>
  <Words>2124</Words>
  <Application>Microsoft Office PowerPoint</Application>
  <PresentationFormat>Widescreen</PresentationFormat>
  <Paragraphs>253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Trade Gothic LT Pro</vt:lpstr>
      <vt:lpstr>Trebuchet MS</vt:lpstr>
      <vt:lpstr>Office Theme</vt:lpstr>
      <vt:lpstr>Interactive Movie Guide App</vt:lpstr>
      <vt:lpstr>Problem Statement</vt:lpstr>
      <vt:lpstr>Introduction</vt:lpstr>
      <vt:lpstr>Module Description</vt:lpstr>
      <vt:lpstr>PowerPoint Presentation</vt:lpstr>
      <vt:lpstr>Flow Chart</vt:lpstr>
      <vt:lpstr>Def Function</vt:lpstr>
      <vt:lpstr>PowerPoint Presentation</vt:lpstr>
      <vt:lpstr>PowerPoint Presentation</vt:lpstr>
      <vt:lpstr>PowerPoint Presentation</vt:lpstr>
      <vt:lpstr>Main Program</vt:lpstr>
      <vt:lpstr>PowerPoint Presentation</vt:lpstr>
      <vt:lpstr>Output</vt:lpstr>
      <vt:lpstr>PowerPoint Presentation</vt:lpstr>
      <vt:lpstr>PowerPoint Presentation</vt:lpstr>
      <vt:lpstr>PowerPoint Presentation</vt:lpstr>
      <vt:lpstr>PowerPoint Presentation</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Movie Guide App</dc:title>
  <dc:creator>anitaaj758@gmail.com</dc:creator>
  <cp:lastModifiedBy>anitaaj758@gmail.com</cp:lastModifiedBy>
  <cp:revision>1</cp:revision>
  <dcterms:created xsi:type="dcterms:W3CDTF">2024-05-02T04:34:28Z</dcterms:created>
  <dcterms:modified xsi:type="dcterms:W3CDTF">2024-05-02T10:11:47Z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