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NAME:N.Anitha</a:t>
            </a:r>
            <a:endParaRPr lang="en-US" sz="2400" dirty="0"/>
          </a:p>
          <a:p>
            <a:r>
              <a:rPr lang="en-US" sz="2400" dirty="0"/>
              <a:t>REGISTER NO:312216502 autunm1647cv1221647002</a:t>
            </a:r>
          </a:p>
          <a:p>
            <a:r>
              <a:rPr lang="en-US" sz="2400" dirty="0"/>
              <a:t>DEPARTMENT:B.Com(Bank management)</a:t>
            </a:r>
          </a:p>
          <a:p>
            <a:r>
              <a:rPr lang="en-US" sz="2400" dirty="0"/>
              <a:t>COLLEGER.B.Gothi jain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BF952-1300-E0EC-76A5-8360231FA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049337"/>
            <a:ext cx="10532269" cy="55445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80595B-8784-C1B0-899B-780DB5E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1279726"/>
            <a:ext cx="6271023" cy="50516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C8C-A64E-5F28-3527-31BCC902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1" y="1651845"/>
            <a:ext cx="8222900" cy="42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C0376-5DBD-A4C5-D87A-5E8169C1253C}"/>
              </a:ext>
            </a:extLst>
          </p:cNvPr>
          <p:cNvSpPr txBox="1"/>
          <p:nvPr/>
        </p:nvSpPr>
        <p:spPr>
          <a:xfrm>
            <a:off x="990599" y="1600199"/>
            <a:ext cx="4920853" cy="4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B7DCB-4B49-A42B-B3A7-2E13BE848B51}"/>
              </a:ext>
            </a:extLst>
          </p:cNvPr>
          <p:cNvSpPr txBox="1"/>
          <p:nvPr/>
        </p:nvSpPr>
        <p:spPr>
          <a:xfrm>
            <a:off x="676275" y="2366264"/>
            <a:ext cx="6735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Employees performance analysis Using excel involves evaluating and measuring an Employees work Effectiveness and efficiency based on key performance Indicator (</a:t>
            </a:r>
            <a:r>
              <a:rPr lang="en-US" sz="2400" dirty="0" err="1"/>
              <a:t>kpi</a:t>
            </a:r>
            <a:r>
              <a:rPr lang="en-US" sz="2400" dirty="0"/>
              <a:t>). This data is then </a:t>
            </a:r>
            <a:r>
              <a:rPr lang="en-US" sz="2400" dirty="0" err="1"/>
              <a:t>analysed</a:t>
            </a:r>
            <a:r>
              <a:rPr lang="en-US" sz="2400" dirty="0"/>
              <a:t> using excels Functions and tools such as pivot tables ,chats, and conditional formatting, to identify.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C7733-0060-894E-612E-BB95A5C5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6" y="1695450"/>
            <a:ext cx="79248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E5949-99DF-3BAF-198D-0BAD92D52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3" y="1469230"/>
            <a:ext cx="9891714" cy="4945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1277" y="1509395"/>
            <a:ext cx="2185034" cy="27050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3DA1-D673-D02E-9B65-622BB43ED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6372"/>
            <a:ext cx="7471277" cy="2167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0B60B-4E18-7ADA-BA8F-8689FB3A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608"/>
            <a:ext cx="10084093" cy="41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76F363-B3F3-E293-AAE1-3E1F3FCB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27" y="1587239"/>
            <a:ext cx="7375947" cy="3923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anithanarayanan2005@gmail.com</cp:lastModifiedBy>
  <cp:revision>15</cp:revision>
  <dcterms:created xsi:type="dcterms:W3CDTF">2024-03-29T15:07:22Z</dcterms:created>
  <dcterms:modified xsi:type="dcterms:W3CDTF">2024-09-02T05:37:17Z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