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4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6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6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352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5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6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4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9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8C8E-57C1-4D50-ACDA-50774FE9A39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C3BCFC-C22E-499D-A5EC-32C210A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7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12889" y="103031"/>
            <a:ext cx="8384146" cy="44174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chemeClr val="accent4"/>
                </a:solidFill>
                <a:latin typeface="Calibri" panose="020F0502020204030204" pitchFamily="34" charset="0"/>
              </a:rPr>
              <a:t>SRI SHANMUGHA COLLEGE OF ENGINEERING AND TECHNOLOGY                                                 </a:t>
            </a:r>
            <a:br>
              <a:rPr lang="en-US" sz="3200" b="1" i="1" dirty="0">
                <a:solidFill>
                  <a:schemeClr val="accent4"/>
                </a:solidFill>
                <a:latin typeface="Calibri" panose="020F0502020204030204" pitchFamily="34" charset="0"/>
              </a:rPr>
            </a:br>
            <a:r>
              <a:rPr lang="en-US" sz="3200" b="1" i="1" dirty="0">
                <a:solidFill>
                  <a:schemeClr val="accent4"/>
                </a:solidFill>
                <a:latin typeface="Calibri" panose="020F0502020204030204" pitchFamily="34" charset="0"/>
              </a:rPr>
              <a:t>    </a:t>
            </a:r>
            <a:br>
              <a:rPr lang="en-US" sz="3200" b="1" i="1" dirty="0">
                <a:solidFill>
                  <a:schemeClr val="accent4"/>
                </a:solidFill>
                <a:latin typeface="Calibri" panose="020F0502020204030204" pitchFamily="34" charset="0"/>
              </a:rPr>
            </a:b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BIOMEDICAL ENGINEERING </a:t>
            </a:r>
            <a:br>
              <a:rPr lang="en-US" sz="36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</a:br>
            <a:br>
              <a:rPr lang="en-US" sz="36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US" sz="44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PUBLIC  TRANSPORTATION OPTIMIZATION</a:t>
            </a:r>
            <a:br>
              <a:rPr lang="en-US" sz="4400" b="1" i="1" dirty="0">
                <a:solidFill>
                  <a:schemeClr val="accent4"/>
                </a:solidFill>
                <a:latin typeface="Calibri" panose="020F0502020204030204" pitchFamily="34" charset="0"/>
              </a:rPr>
            </a:br>
            <a:endParaRPr lang="en-US" sz="4400" b="1" i="1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81116" y="4520485"/>
            <a:ext cx="5125791" cy="2182969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PRESENT BY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               R.NEELAVENI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               V.MYTHIL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               A.ANITHA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               V.R.MOUNIKA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62" y="10303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4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500" y="598352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INTRODUCTION :</a:t>
            </a:r>
            <a:endParaRPr lang="en-US" sz="4400" dirty="0">
              <a:solidFill>
                <a:schemeClr val="accent4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Transportation optimization  is the process of analyzing shipments, rates and constraints to produce realistic load plans that reduce overall freight spend and gain efficiencies across entire transportation networks.</a:t>
            </a:r>
          </a:p>
        </p:txBody>
      </p:sp>
    </p:spTree>
    <p:extLst>
      <p:ext uri="{BB962C8B-B14F-4D97-AF65-F5344CB8AC3E}">
        <p14:creationId xmlns:p14="http://schemas.microsoft.com/office/powerpoint/2010/main" val="319084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OBJECTIVE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goals of transportation optimization should include the reduction of costs and creation of greater operational efficiencies, all while increasing customer satisfaction.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Not a small task, and one that requires constant analysis and monitoring.</a:t>
            </a:r>
          </a:p>
        </p:txBody>
      </p:sp>
    </p:spTree>
    <p:extLst>
      <p:ext uri="{BB962C8B-B14F-4D97-AF65-F5344CB8AC3E}">
        <p14:creationId xmlns:p14="http://schemas.microsoft.com/office/powerpoint/2010/main" val="165904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510" y="2704562"/>
            <a:ext cx="7731102" cy="32066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Road accident controlling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High speed controlling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Petrol detecting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1081824"/>
            <a:ext cx="8911687" cy="823175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PROBLEMS :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A7F6D72-AD78-A7E0-717B-12974ED51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783768"/>
            <a:ext cx="49815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9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Petrol detecting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            The petrol level is detecting in the sensor near by the petrol bunk connecting into vehicle.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2115DF-6D50-5C40-659F-1F00A460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INNOVATION: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8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39" y="1803042"/>
            <a:ext cx="6027313" cy="3309869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29EC261-64B6-4D21-416D-D5A649D5F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719666"/>
            <a:ext cx="7884866" cy="56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734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68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SRI SHANMUGHA COLLEGE OF ENGINEERING AND TECHNOLOGY                                                       BIOMEDICAL ENGINEERING   PUBLIC  TRANSPORTATION OPTIMIZATION </vt:lpstr>
      <vt:lpstr>INTRODUCTION :</vt:lpstr>
      <vt:lpstr>OBJECTIVE :</vt:lpstr>
      <vt:lpstr>PROBLEMS :</vt:lpstr>
      <vt:lpstr>INNOVATION: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TRANSPORTATION OPTIMIZATION</dc:title>
  <dc:creator>Admin A.</dc:creator>
  <cp:lastModifiedBy>919500616648</cp:lastModifiedBy>
  <cp:revision>10</cp:revision>
  <dcterms:created xsi:type="dcterms:W3CDTF">2023-10-04T03:13:15Z</dcterms:created>
  <dcterms:modified xsi:type="dcterms:W3CDTF">2023-10-11T09:40:30Z</dcterms:modified>
</cp:coreProperties>
</file>