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3148-D08B-43B3-853C-285737533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r>
              <a:rPr lang="en-AU" dirty="0"/>
              <a:t>Web Scraping &amp; Salary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0BC8B-ECC1-40C2-A2EB-1E90F2BD9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/>
          <a:p>
            <a:r>
              <a:rPr lang="en-AU" dirty="0"/>
              <a:t>Factors that impact salary &amp; distinguish job category</a:t>
            </a:r>
          </a:p>
        </p:txBody>
      </p:sp>
    </p:spTree>
    <p:extLst>
      <p:ext uri="{BB962C8B-B14F-4D97-AF65-F5344CB8AC3E}">
        <p14:creationId xmlns:p14="http://schemas.microsoft.com/office/powerpoint/2010/main" val="217005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A45274E-51BA-45DB-A1AF-D9D2D3070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6" name="Group 26">
            <a:extLst>
              <a:ext uri="{FF2B5EF4-FFF2-40B4-BE49-F238E27FC236}">
                <a16:creationId xmlns:a16="http://schemas.microsoft.com/office/drawing/2014/main" id="{F23D49CA-BEDE-4AD1-B156-6E1CD672F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1C3C4EA-B476-435A-9415-082AC4349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1EDCF7B-9A1F-4B83-876B-10DF260AC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41E3788-48C7-46E5-B8FC-F6A199D6D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6700828" y="402165"/>
              <a:ext cx="506783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0BB7126D-A3C9-40BF-BC31-925239075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57AC479E-6526-40E2-B438-017CD542F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58512C16-E8B7-4D79-8ADA-20C4FDD93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7D6411-1A85-4D3B-8373-97BE9F879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AU" dirty="0"/>
              <a:t>Data Source – Seek Website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2DC8-53A4-4A32-9452-5B0F35DA5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AU">
                <a:solidFill>
                  <a:schemeClr val="bg1"/>
                </a:solidFill>
              </a:rPr>
              <a:t>Keywords:                                          </a:t>
            </a:r>
          </a:p>
          <a:p>
            <a:r>
              <a:rPr lang="en-AU">
                <a:solidFill>
                  <a:schemeClr val="bg1"/>
                </a:solidFill>
              </a:rPr>
              <a:t>Data Science</a:t>
            </a:r>
          </a:p>
          <a:p>
            <a:r>
              <a:rPr lang="en-AU">
                <a:solidFill>
                  <a:schemeClr val="bg1"/>
                </a:solidFill>
              </a:rPr>
              <a:t>Data Scientist</a:t>
            </a:r>
          </a:p>
          <a:p>
            <a:r>
              <a:rPr lang="en-AU">
                <a:solidFill>
                  <a:schemeClr val="bg1"/>
                </a:solidFill>
              </a:rPr>
              <a:t>Data Analytics</a:t>
            </a:r>
          </a:p>
          <a:p>
            <a:r>
              <a:rPr lang="en-AU">
                <a:solidFill>
                  <a:schemeClr val="bg1"/>
                </a:solidFill>
              </a:rPr>
              <a:t>Data Analyst</a:t>
            </a:r>
          </a:p>
        </p:txBody>
      </p:sp>
      <p:pic>
        <p:nvPicPr>
          <p:cNvPr id="4" name="Picture 3" descr="A bridge over a body of water&#10;&#10;Description automatically generated">
            <a:extLst>
              <a:ext uri="{FF2B5EF4-FFF2-40B4-BE49-F238E27FC236}">
                <a16:creationId xmlns:a16="http://schemas.microsoft.com/office/drawing/2014/main" id="{D655BAD1-3789-4D1D-93C4-1DD78C16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956" y="645107"/>
            <a:ext cx="4818467" cy="271038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1522963-0F54-4F24-84CB-4C262BF1F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bridge over a body of water&#10;&#10;Description automatically generated">
            <a:extLst>
              <a:ext uri="{FF2B5EF4-FFF2-40B4-BE49-F238E27FC236}">
                <a16:creationId xmlns:a16="http://schemas.microsoft.com/office/drawing/2014/main" id="{29FA6C9B-E534-44C7-BC0A-8BDAB537E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028" y="3520086"/>
            <a:ext cx="4818469" cy="27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1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5552-5399-4606-ADE8-D2F2CD06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pPr algn="ctr"/>
            <a:r>
              <a:rPr lang="en-AU"/>
              <a:t>Data Collection &amp; EDA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AE55E-6DD7-44F4-8F7E-CB243839F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416300"/>
          </a:xfrm>
        </p:spPr>
        <p:txBody>
          <a:bodyPr/>
          <a:lstStyle/>
          <a:p>
            <a:r>
              <a:rPr lang="en-AU"/>
              <a:t>Web Scraping - Beautiful Soup </a:t>
            </a:r>
          </a:p>
          <a:p>
            <a:r>
              <a:rPr lang="en-AU"/>
              <a:t>Median Salary - $107750.0</a:t>
            </a: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65314F-F750-4DBC-AA9B-7A1A4CB27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88" y="3429000"/>
            <a:ext cx="4338821" cy="307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A4A86E4-5691-44A8-B2BB-0196C333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40949"/>
            <a:ext cx="4774433" cy="307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50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2BE8-5DAF-4291-9C65-87E7A3F3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pPr algn="ctr"/>
            <a:r>
              <a:rPr lang="en-AU" dirty="0"/>
              <a:t>Salary Vs Job Type &amp; Location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CDFB1C-3098-4593-AD17-7F406294AE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3" y="2882256"/>
            <a:ext cx="4979534" cy="339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E583804-0764-4853-84F0-D9D843063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143" y="2882256"/>
            <a:ext cx="4998255" cy="339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5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4C6F-BB51-4519-82D4-6F3DBBE50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7"/>
            <a:ext cx="8948603" cy="968021"/>
          </a:xfrm>
        </p:spPr>
        <p:txBody>
          <a:bodyPr/>
          <a:lstStyle/>
          <a:p>
            <a:pPr algn="ctr"/>
            <a:r>
              <a:rPr lang="en-AU"/>
              <a:t>Prevalence of data jobs in different Category</a:t>
            </a:r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2BF1B6-74BC-435A-9282-07E53255EA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95" y="2472267"/>
            <a:ext cx="8190581" cy="424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71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8A5F-B5AE-4E7D-BAAE-16615BC0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NLP &amp; Model Selection for Salary prediction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879AB-623A-4E9B-8DA6-CB12B7348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NLP - TFIDF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2AEAB-1856-4AE7-AB64-AAEAF162AE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/>
              <a:t>Factors which impact the prediction of Salary:</a:t>
            </a:r>
          </a:p>
          <a:p>
            <a:r>
              <a:rPr lang="en-AU" dirty="0"/>
              <a:t>Data</a:t>
            </a:r>
          </a:p>
          <a:p>
            <a:r>
              <a:rPr lang="en-AU" dirty="0"/>
              <a:t>Experience</a:t>
            </a:r>
          </a:p>
          <a:p>
            <a:r>
              <a:rPr lang="en-AU" dirty="0"/>
              <a:t>Skills </a:t>
            </a:r>
          </a:p>
          <a:p>
            <a:r>
              <a:rPr lang="en-AU" dirty="0"/>
              <a:t>Team</a:t>
            </a:r>
          </a:p>
          <a:p>
            <a:r>
              <a:rPr lang="en-AU" dirty="0"/>
              <a:t>Management</a:t>
            </a:r>
          </a:p>
          <a:p>
            <a:r>
              <a:rPr lang="en-AU" dirty="0"/>
              <a:t>Role</a:t>
            </a:r>
          </a:p>
          <a:p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AF4EC-2E0C-4B44-B986-12FC9817F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Best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91D86-477A-47D4-A899-5D8A270495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MultinomialNB – Salary prediction</a:t>
            </a:r>
          </a:p>
          <a:p>
            <a:r>
              <a:rPr lang="en-AU" dirty="0"/>
              <a:t>72.9% Accuracy</a:t>
            </a:r>
          </a:p>
          <a:p>
            <a:r>
              <a:rPr lang="en-AU" dirty="0"/>
              <a:t>Best Model KNN – Job category </a:t>
            </a:r>
          </a:p>
          <a:p>
            <a:r>
              <a:rPr lang="en-AU" dirty="0"/>
              <a:t>46.2% Accuracy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273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75325F3-B39C-4F82-BF56-DD9F03B4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pPr algn="ctr"/>
            <a:r>
              <a:rPr lang="en-AU"/>
              <a:t>ROC Curve – Salary Prediction</a:t>
            </a:r>
            <a:endParaRPr lang="en-A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FFBFBCE-4AFE-4209-B3D8-B40A037CD1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799" y="2371221"/>
            <a:ext cx="4384289" cy="434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713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30F9-6956-424F-B200-C3806360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AU"/>
              <a:t>Conclusion</a:t>
            </a:r>
          </a:p>
        </p:txBody>
      </p:sp>
      <p:pic>
        <p:nvPicPr>
          <p:cNvPr id="5124" name="Picture 4" descr="Image result for experience pic">
            <a:extLst>
              <a:ext uri="{FF2B5EF4-FFF2-40B4-BE49-F238E27FC236}">
                <a16:creationId xmlns:a16="http://schemas.microsoft.com/office/drawing/2014/main" id="{BB6DF374-E51E-4AF8-9DB9-8A92D6BAA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67" y="2863825"/>
            <a:ext cx="4345024" cy="2891415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7" name="Content Placeholder 2">
            <a:extLst>
              <a:ext uri="{FF2B5EF4-FFF2-40B4-BE49-F238E27FC236}">
                <a16:creationId xmlns:a16="http://schemas.microsoft.com/office/drawing/2014/main" id="{587A4B4C-20B7-4EC5-A936-D4572E548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AU"/>
              <a:t>By this model can predict salary with 72% confidence</a:t>
            </a:r>
          </a:p>
          <a:p>
            <a:r>
              <a:rPr lang="en-AU"/>
              <a:t>Definitely Sydney provides high salary for the same level of skillset</a:t>
            </a:r>
          </a:p>
          <a:p>
            <a:r>
              <a:rPr lang="en-AU"/>
              <a:t>Experience is the key indicator for a Senior or Junior job title</a:t>
            </a:r>
          </a:p>
        </p:txBody>
      </p:sp>
    </p:spTree>
    <p:extLst>
      <p:ext uri="{BB962C8B-B14F-4D97-AF65-F5344CB8AC3E}">
        <p14:creationId xmlns:p14="http://schemas.microsoft.com/office/powerpoint/2010/main" val="797589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136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Web Scraping &amp; Salary Prediction</vt:lpstr>
      <vt:lpstr>Data Source – Seek Website</vt:lpstr>
      <vt:lpstr>Data Collection &amp; EDA</vt:lpstr>
      <vt:lpstr>Salary Vs Job Type &amp; Location</vt:lpstr>
      <vt:lpstr>Prevalence of data jobs in different Category</vt:lpstr>
      <vt:lpstr>NLP &amp; Model Selection for Salary prediction</vt:lpstr>
      <vt:lpstr>ROC Curve – Salary Prediction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&amp; Salary Prediction</dc:title>
  <dc:creator>Anitha Subhashini Anand</dc:creator>
  <cp:lastModifiedBy>Anitha Subhashini Anand</cp:lastModifiedBy>
  <cp:revision>2</cp:revision>
  <dcterms:created xsi:type="dcterms:W3CDTF">2019-02-19T03:17:38Z</dcterms:created>
  <dcterms:modified xsi:type="dcterms:W3CDTF">2019-02-19T03:20:56Z</dcterms:modified>
</cp:coreProperties>
</file>