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E042-BF0E-A759-5AB3-13ED8130A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A1229-FF39-2CE2-C7AB-D412A2D5C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2D5FB-560D-1C3C-7A99-F8C66DF73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55C4-8BD8-4800-9E71-E06ECA8A5E7D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05367-49A2-F287-E9F4-6533DED0E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97090-92DE-911C-9A44-EB2B0F19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884-5D5B-456F-87CB-3131226DE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03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9A64-AE06-2814-690F-7FC85A61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5C8AE-4803-6FCD-9A57-DBD334174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D31EE-1EA4-8C73-DE98-95CBBF24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55C4-8BD8-4800-9E71-E06ECA8A5E7D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9770-AFEE-74FF-CB9A-7248BCDB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80C6D-C7E2-20EB-A66C-B175C96B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884-5D5B-456F-87CB-3131226DE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49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7C8A8-2E12-BC88-AA4D-D0F6DECDA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63EA6-9B24-75E4-BCCB-41467DB84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8A82A-0AF0-0F08-DCE8-CF03E935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55C4-8BD8-4800-9E71-E06ECA8A5E7D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B0C9-B128-3476-2793-74B63297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40C25-73A2-761A-FA20-823707B0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884-5D5B-456F-87CB-3131226DE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59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FEAE-20DC-C3A7-9853-D63BA2B0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3452-B71A-04E1-AC88-46766A147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718DA-B247-2CC2-A49A-4C2D4612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55C4-8BD8-4800-9E71-E06ECA8A5E7D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DBDD4-AB20-C884-1A44-D839219D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2DE78-BE01-574F-58C3-A38A06C2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884-5D5B-456F-87CB-3131226DE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0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A5A8-3F60-D178-71BB-C971604D8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9E0A8-6C95-AFAB-C1E9-B25ABCA72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049D1-6504-6DB3-4355-03EE502F4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55C4-8BD8-4800-9E71-E06ECA8A5E7D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C2302-D68C-E89C-4264-63057001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3A3CA-67D9-61A9-A213-E78E2E53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884-5D5B-456F-87CB-3131226DE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11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F343-21AF-AF31-3BE8-B3A8F8942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D0D4D-BCBA-8D17-988F-4F51E838A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794C7-D0C5-C36F-D8C6-E67A886F1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1C07B-FF54-B7F0-F61D-6E72ADB5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55C4-8BD8-4800-9E71-E06ECA8A5E7D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933DE-E050-6074-8AEC-AA0E692E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85711-3F40-6937-2CC1-7BC710AA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884-5D5B-456F-87CB-3131226DE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92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0337-71FF-85BC-BE8E-D615D2A54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DF0E8-D898-4645-1749-CE78E0F30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C05B1-9B84-7D3D-6EEA-DDFDC065A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7745A-95B7-1E0A-564B-4BEAA33C1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22BE45-41BD-6271-EFE7-2E9BA03B8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020C4-FE91-5DEF-80EE-19847DCA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55C4-8BD8-4800-9E71-E06ECA8A5E7D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EFEA0C-B5E9-8FDC-B2EF-481AEFC79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1B371-12AB-A7A9-BB63-057FACFA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884-5D5B-456F-87CB-3131226DE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47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D1C1-3131-ED52-59AA-FC58B3F3C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733F0-766C-C81E-9569-BB87C4B2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55C4-8BD8-4800-9E71-E06ECA8A5E7D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5BB39-7F1E-65A9-130C-1F43010C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75984-AE2C-1793-28FB-94444C31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884-5D5B-456F-87CB-3131226DE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33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93FEE7-FAE2-8A2D-CC21-DAB469F4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55C4-8BD8-4800-9E71-E06ECA8A5E7D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E0CEAD-8E61-9BD5-DCB8-A2EE69F7A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19E1C-AC0D-739A-EC4F-3225D8D8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884-5D5B-456F-87CB-3131226DE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70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A8E9-4853-F0BE-579D-A2274939B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0A7CB-18ED-DEE2-6593-75E74348E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B763C-6369-7211-CE63-78D3FED0D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14F1A-2A16-8A01-EDF5-8CBD71DE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55C4-8BD8-4800-9E71-E06ECA8A5E7D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E7149-8155-1F21-B715-29D72EE0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D69A5-A268-C262-5FFD-0671487E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884-5D5B-456F-87CB-3131226DE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6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33111-5B68-F0BA-4ECB-3D2D77000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16B2DB-DC3B-371E-2B34-AA26CF750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1FB6C-CD00-0A61-F985-1E96DC8B7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8DB4B-4DEC-B55D-AC4A-A1A33DDC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155C4-8BD8-4800-9E71-E06ECA8A5E7D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EC4F1-23FC-88C1-114A-57023B63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0B56D-9221-F519-D44E-DE567BD9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9884-5D5B-456F-87CB-3131226DE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79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933D9-A1FA-4C5C-320E-8D8AEEA76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AA242-DDEB-9F36-B5E9-6D9C97344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F8C37-4E59-2B0F-5AF3-4D3DC9437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155C4-8BD8-4800-9E71-E06ECA8A5E7D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06E79-B8F3-A255-F318-189A6D086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0452F-DFEE-D006-F949-3C3A8C9DB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A9884-5D5B-456F-87CB-3131226DE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00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F121-0907-B9C0-90FD-E9957F5655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Sales profit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76704-D46D-B4CA-C172-0DC972A1F3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</a:t>
            </a:r>
            <a:r>
              <a:rPr lang="en-IN" dirty="0" err="1"/>
              <a:t>B.Anitha</a:t>
            </a:r>
            <a:r>
              <a:rPr lang="en-IN" dirty="0"/>
              <a:t> Pai</a:t>
            </a:r>
          </a:p>
        </p:txBody>
      </p:sp>
    </p:spTree>
    <p:extLst>
      <p:ext uri="{BB962C8B-B14F-4D97-AF65-F5344CB8AC3E}">
        <p14:creationId xmlns:p14="http://schemas.microsoft.com/office/powerpoint/2010/main" val="48238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789D-B3E8-9A01-EAD2-2610AF67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 of sales by segment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ABE80-5DE2-C285-0932-0F25478F6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first pie chart of sum of sales by segment  we can see that there are 3 different segments</a:t>
            </a:r>
          </a:p>
          <a:p>
            <a:r>
              <a:rPr lang="en-IN" dirty="0"/>
              <a:t>Consumer, corporate and home office</a:t>
            </a:r>
          </a:p>
          <a:p>
            <a:r>
              <a:rPr lang="en-IN" dirty="0"/>
              <a:t>The consumer segment has the highest sales of 1.16 M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407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49AB-AB51-9C76-00FB-11A829A9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 of sales by ship mode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E2DFC-AF58-ABA3-4280-B46EBE0F1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pie chart we see that there are 4 different ship modes</a:t>
            </a:r>
          </a:p>
          <a:p>
            <a:r>
              <a:rPr lang="en-IN" dirty="0"/>
              <a:t>And its seen that customers prefer the standard class the most with 1.36M sales and same day is least preferred with 0.13M sales</a:t>
            </a:r>
          </a:p>
        </p:txBody>
      </p:sp>
    </p:spTree>
    <p:extLst>
      <p:ext uri="{BB962C8B-B14F-4D97-AF65-F5344CB8AC3E}">
        <p14:creationId xmlns:p14="http://schemas.microsoft.com/office/powerpoint/2010/main" val="202521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D252-74EA-68AB-4A53-0E948926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 of sales by product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3F01-CDD9-241F-FCF2-AD4606E9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bar graph we have listed the top 5 products with highest sales</a:t>
            </a:r>
          </a:p>
          <a:p>
            <a:r>
              <a:rPr lang="en-IN" dirty="0"/>
              <a:t>The canon image has the highest sales of 62k </a:t>
            </a:r>
          </a:p>
        </p:txBody>
      </p:sp>
    </p:spTree>
    <p:extLst>
      <p:ext uri="{BB962C8B-B14F-4D97-AF65-F5344CB8AC3E}">
        <p14:creationId xmlns:p14="http://schemas.microsoft.com/office/powerpoint/2010/main" val="182637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287FA-5A01-F51D-71B6-FC9ADBF0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 of profit by order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10E49-6AA0-4280-204F-AF5AB7F5F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time series line chart we can see the sales trend in the years from 2014 to 2017 </a:t>
            </a:r>
          </a:p>
          <a:p>
            <a:r>
              <a:rPr lang="en-IN" dirty="0"/>
              <a:t>In this we can see the ups and downs in sales across years </a:t>
            </a:r>
          </a:p>
        </p:txBody>
      </p:sp>
    </p:spTree>
    <p:extLst>
      <p:ext uri="{BB962C8B-B14F-4D97-AF65-F5344CB8AC3E}">
        <p14:creationId xmlns:p14="http://schemas.microsoft.com/office/powerpoint/2010/main" val="390273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907C-13C9-187C-EF23-3DC44569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 of sales and sum of profit by category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02A3E-E711-C3F2-B6F2-99CE3340B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graph we can se both sales and profit data for 3 different category technology ,furniture and office supplies</a:t>
            </a:r>
          </a:p>
          <a:p>
            <a:r>
              <a:rPr lang="en-IN" dirty="0"/>
              <a:t>Technology category has the highest sales and profit </a:t>
            </a:r>
          </a:p>
          <a:p>
            <a:r>
              <a:rPr lang="en-IN" dirty="0"/>
              <a:t>Office supplies has the least sales </a:t>
            </a:r>
          </a:p>
          <a:p>
            <a:r>
              <a:rPr lang="en-IN" dirty="0"/>
              <a:t>Furniture category has the least profit</a:t>
            </a:r>
          </a:p>
        </p:txBody>
      </p:sp>
    </p:spTree>
    <p:extLst>
      <p:ext uri="{BB962C8B-B14F-4D97-AF65-F5344CB8AC3E}">
        <p14:creationId xmlns:p14="http://schemas.microsoft.com/office/powerpoint/2010/main" val="357520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B8CED-8191-9CD8-1CA2-5DCB4A57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A9BE5-9180-B8E5-1FE6-A619AF9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created filters for quarters , state and segment  so we can easily access data for particular sector </a:t>
            </a:r>
          </a:p>
          <a:p>
            <a:r>
              <a:rPr lang="en-IN" dirty="0"/>
              <a:t>We have also created summary cards for sales , profit , quantity and discount </a:t>
            </a:r>
          </a:p>
        </p:txBody>
      </p:sp>
    </p:spTree>
    <p:extLst>
      <p:ext uri="{BB962C8B-B14F-4D97-AF65-F5344CB8AC3E}">
        <p14:creationId xmlns:p14="http://schemas.microsoft.com/office/powerpoint/2010/main" val="3449342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241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Sales profit analysis</vt:lpstr>
      <vt:lpstr>Sum of sales by segment</vt:lpstr>
      <vt:lpstr>Sum of sales by ship mode </vt:lpstr>
      <vt:lpstr>Sum of sales by product name</vt:lpstr>
      <vt:lpstr>Sum of profit by order date</vt:lpstr>
      <vt:lpstr>Sum of sales and sum of profit by category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Anitha Pai</dc:creator>
  <cp:lastModifiedBy>Anitha Pai</cp:lastModifiedBy>
  <cp:revision>1</cp:revision>
  <dcterms:created xsi:type="dcterms:W3CDTF">2025-06-05T15:46:31Z</dcterms:created>
  <dcterms:modified xsi:type="dcterms:W3CDTF">2025-06-05T16:48:51Z</dcterms:modified>
</cp:coreProperties>
</file>