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1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55"/>
  </p:normalViewPr>
  <p:slideViewPr>
    <p:cSldViewPr snapToGrid="0">
      <p:cViewPr varScale="1">
        <p:scale>
          <a:sx n="94" d="100"/>
          <a:sy n="9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0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4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9E014E1-3C02-44C6-ADE8-964E9723BD8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8B64417-39DD-4D50-A15F-CAE10042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8189B-902C-4CB3-0822-EF69732A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</a:rPr>
              <a:t>Cycle 1 Data Flow Diagram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41B3-A07E-9687-8CCF-2B10D1EF1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r>
              <a:rPr lang="en-US" sz="2000" dirty="0"/>
              <a:t>Diagram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8.01 Managing Vendors/Suppliers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8.02 Creating Item/Product Catalog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9.01 Capturing and Analyzing Receipts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9.04 Consolidate Payments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44498-E3E1-5587-BDF1-EA10F4937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r>
              <a:rPr lang="en-US" sz="1900" dirty="0"/>
              <a:t>Diagram 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9.04 Consolidate Payments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10.01 Creating Bill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10.04 Automating Recurring Bills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11.02 Oversee Supplier &amp; Cost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900" dirty="0"/>
              <a:t>11.05 Handle Payment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242888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diagram of a flow diagram&#10;&#10;AI-generated content may be incorrect.">
            <a:extLst>
              <a:ext uri="{FF2B5EF4-FFF2-40B4-BE49-F238E27FC236}">
                <a16:creationId xmlns:a16="http://schemas.microsoft.com/office/drawing/2014/main" id="{AED478C1-2A4A-C55E-3F90-CF6F4FA31B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90A9C-BAF4-CFB6-C105-3F53AE05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Cycle 1 Data Flow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nurmakhan moldir</dc:creator>
  <cp:lastModifiedBy>Bale, Ms. Anitha Raj</cp:lastModifiedBy>
  <cp:revision>1</cp:revision>
  <dcterms:created xsi:type="dcterms:W3CDTF">2025-05-02T00:59:56Z</dcterms:created>
  <dcterms:modified xsi:type="dcterms:W3CDTF">2025-05-07T04:04:09Z</dcterms:modified>
</cp:coreProperties>
</file>