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55A91-A675-4F93-8BE6-DC7278440F6E}" v="1" dt="2025-05-02T01:13:50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55"/>
  </p:normalViewPr>
  <p:slideViewPr>
    <p:cSldViewPr snapToGrid="0">
      <p:cViewPr varScale="1">
        <p:scale>
          <a:sx n="94" d="100"/>
          <a:sy n="94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9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65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0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2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2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1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3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24B16-8CB5-4B7A-8143-11C4099CCC0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54F166-2524-41B7-A221-4E5324C2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0830F-3797-ED18-436D-3F22B422E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609600"/>
            <a:ext cx="2882531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Flow Diagrams for Cycle 2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A1E86-A92A-7F71-3102-A4BD2222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063" y="609601"/>
            <a:ext cx="4133472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8.03 Creating Purchase Order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8.04 Approving Purchase Order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8.06 Managing Documents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9.02 Submitting and Approving Expenses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9.05 Approve Expenses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9.07 Integrate Payroll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10.02 Processing the Payment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10.05 Managing Customer Credit Note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11.03 Implement Automation &amp; Integrations</a:t>
            </a:r>
          </a:p>
        </p:txBody>
      </p:sp>
    </p:spTree>
    <p:extLst>
      <p:ext uri="{BB962C8B-B14F-4D97-AF65-F5344CB8AC3E}">
        <p14:creationId xmlns:p14="http://schemas.microsoft.com/office/powerpoint/2010/main" val="227988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83EEA-92F0-849A-E273-B450E53B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" y="0"/>
            <a:ext cx="8546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5075D3-A893-D682-18F0-107D173F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0"/>
            <a:ext cx="8603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63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42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Data Flow Diagrams for Cycle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nurmakhan moldir</dc:creator>
  <cp:lastModifiedBy>Bale, Ms. Anitha Raj</cp:lastModifiedBy>
  <cp:revision>2</cp:revision>
  <dcterms:created xsi:type="dcterms:W3CDTF">2025-05-01T21:07:00Z</dcterms:created>
  <dcterms:modified xsi:type="dcterms:W3CDTF">2025-05-07T04:05:51Z</dcterms:modified>
</cp:coreProperties>
</file>