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3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71"/>
  </p:normalViewPr>
  <p:slideViewPr>
    <p:cSldViewPr snapToGrid="0">
      <p:cViewPr varScale="1">
        <p:scale>
          <a:sx n="123" d="100"/>
          <a:sy n="123" d="100"/>
        </p:scale>
        <p:origin x="7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E8D3-7307-951A-C98F-5C10ABB96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CF922-7FC3-02AB-7961-BFFC54CE4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D5913-0867-9FCC-5757-0526846B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5B0E9-0B4B-026C-0693-480F289D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16DE2-C99B-0018-871F-4E532186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02924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11E0-2996-82F8-974A-D11F72ED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E3F97-1FBA-DC56-412F-C744408F7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61C96-0F57-541E-8938-C4816FA5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EA2E7-F670-63DC-B4DF-AABC5DEC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F7AFB-5E0F-F519-8FAC-75759BC2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79429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827C3-FE4D-8430-8132-9AB5D652E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CA862-4F74-A240-C2BF-8D0598D23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C440C-46D4-DA20-11E7-93A16886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8C131-C318-F6F7-A2FD-6F0838E1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819F-9F91-8098-57FE-0368F01B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730281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6562-3ECA-2CDE-8176-851B0692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4BF8E-AD57-E849-7034-6E0BDCB1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6E22F-C48C-F831-F9AC-9EEC2020A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3A8C0-FCB0-BEF8-8CBE-E9AE610B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C10B8-B128-02F3-A532-53470BDF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74119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EBFAF-DF6D-32B5-9FCA-C36F3ECE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CD696-75AF-049D-87B5-BA1A22F9E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EED9-3F07-9049-3219-03D4BCDC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8167-0CEC-7476-3A50-F133F8DF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22574-3DD0-3C84-4F2E-598F9402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458702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9831-D0A6-946B-F8F7-E49F1826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29B2C-1AE9-37C9-77FC-729D389A7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CB9DE-8622-E7B1-A0C8-63AFDA469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2E08B-C402-A640-6B47-CF501637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2/16/25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D6C47-3B46-A48E-BB86-5F959961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E5FCF-B01C-DB90-FD16-E85CEE92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04856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7D2AA-9237-9E1C-CA3E-54DD9632C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D10D3-B848-8989-5691-F6DB678DD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73CD3-F96C-0CAB-EFBA-063554381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6F561E-54A4-19E0-9268-AE2F19B74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DA3BE-1505-DD38-3C68-1E476F62C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AB4A4-A5BB-9C4A-6033-95C98B6A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C18F-2EC7-02B0-0D96-C5BE299D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6FD9E9-B43C-47EE-D6A9-9E7C715C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4902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4E71-9760-48D3-9545-0500A2FD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80D4E-710B-D9A7-A46E-DAC6F254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1D70F-01CA-DEB7-A893-E2DD0B1D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57D09-B89F-1BDE-62B6-6704563B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711975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22626-4520-2D18-B707-57DEB604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115F5-4E44-7C5C-D863-4545F43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72E43-FDF4-DCC7-EF94-505044AC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90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39E1-8D9A-C350-9442-FB531F88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047C-E992-50D5-8C46-20F15A051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907BE-30DA-7218-42F6-BD7E3E85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68501-09EC-1E76-6CF2-08E295AA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2/16/25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A7B2D-66F4-8473-AE51-5D138C53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61A48-A26F-D3E2-718D-F1BF477F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99099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FB58-DF95-064E-6190-1F6F4ED3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0AB07-1546-25B7-1478-19823A2C0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54F56-2D21-9670-4262-2A6F42F9C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BE831-2953-C788-3A8C-0616D77F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C7BEA-DA4D-BA14-1B76-28EBB289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98DD-AECE-DAB0-65B2-0F74A149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66367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43636-0910-A579-BFC4-72BDFFE3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7BF5B-6D69-B2E4-0612-3901B57BD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8AA54-0F0F-3F98-3B2F-CF42AF6FC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E2034-4398-6BFD-E6BF-856B1A328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CD347-20F7-30BB-703C-9A204F699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750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22059" y="686222"/>
            <a:ext cx="1304061" cy="512787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</a:rPr>
              <a:t>Xero</a:t>
            </a:r>
            <a:endParaRPr sz="16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</a:rPr>
              <a:t>Application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6551" y="4096919"/>
            <a:ext cx="705226" cy="313059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01. Dashboard</a:t>
            </a:r>
            <a:endParaRPr sz="800" dirty="0"/>
          </a:p>
        </p:txBody>
      </p:sp>
      <p:cxnSp>
        <p:nvCxnSpPr>
          <p:cNvPr id="59" name="Google Shape;59;p13"/>
          <p:cNvCxnSpPr>
            <a:cxnSpLocks/>
          </p:cNvCxnSpPr>
          <p:nvPr/>
        </p:nvCxnSpPr>
        <p:spPr>
          <a:xfrm>
            <a:off x="366895" y="1516482"/>
            <a:ext cx="0" cy="259150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3"/>
          <p:cNvCxnSpPr>
            <a:cxnSpLocks/>
          </p:cNvCxnSpPr>
          <p:nvPr/>
        </p:nvCxnSpPr>
        <p:spPr>
          <a:xfrm flipH="1" flipV="1">
            <a:off x="5478541" y="1516482"/>
            <a:ext cx="19046" cy="25270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5" name="Google Shape;65;p13"/>
          <p:cNvCxnSpPr>
            <a:cxnSpLocks/>
          </p:cNvCxnSpPr>
          <p:nvPr/>
        </p:nvCxnSpPr>
        <p:spPr>
          <a:xfrm flipV="1">
            <a:off x="355969" y="1517379"/>
            <a:ext cx="7972962" cy="374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D6AE930-19AC-42A3-85A3-F15EEB5D208F}"/>
              </a:ext>
            </a:extLst>
          </p:cNvPr>
          <p:cNvSpPr txBox="1"/>
          <p:nvPr/>
        </p:nvSpPr>
        <p:spPr>
          <a:xfrm>
            <a:off x="2376527" y="272185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Xero: Functional Decomposition Diagram</a:t>
            </a:r>
          </a:p>
        </p:txBody>
      </p:sp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172E1F5F-0748-CA9D-908A-AFFE43E92F3A}"/>
              </a:ext>
            </a:extLst>
          </p:cNvPr>
          <p:cNvSpPr/>
          <p:nvPr/>
        </p:nvSpPr>
        <p:spPr>
          <a:xfrm>
            <a:off x="509423" y="3583145"/>
            <a:ext cx="771151" cy="287975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02. User Management</a:t>
            </a:r>
            <a:endParaRPr sz="800" dirty="0"/>
          </a:p>
        </p:txBody>
      </p:sp>
      <p:cxnSp>
        <p:nvCxnSpPr>
          <p:cNvPr id="9" name="Google Shape;59;p13">
            <a:extLst>
              <a:ext uri="{FF2B5EF4-FFF2-40B4-BE49-F238E27FC236}">
                <a16:creationId xmlns:a16="http://schemas.microsoft.com/office/drawing/2014/main" id="{B4616B7E-8F0A-918C-DF8C-16F15EEE6FF7}"/>
              </a:ext>
            </a:extLst>
          </p:cNvPr>
          <p:cNvCxnSpPr>
            <a:cxnSpLocks/>
          </p:cNvCxnSpPr>
          <p:nvPr/>
        </p:nvCxnSpPr>
        <p:spPr>
          <a:xfrm>
            <a:off x="811755" y="1514456"/>
            <a:ext cx="0" cy="205811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A40B6376-3E58-326D-6423-816511CE4DFA}"/>
              </a:ext>
            </a:extLst>
          </p:cNvPr>
          <p:cNvSpPr/>
          <p:nvPr/>
        </p:nvSpPr>
        <p:spPr>
          <a:xfrm>
            <a:off x="1071708" y="4107983"/>
            <a:ext cx="847666" cy="313059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03. Setting and Configuration</a:t>
            </a:r>
            <a:endParaRPr sz="800" dirty="0"/>
          </a:p>
        </p:txBody>
      </p:sp>
      <p:cxnSp>
        <p:nvCxnSpPr>
          <p:cNvPr id="12" name="Google Shape;59;p13">
            <a:extLst>
              <a:ext uri="{FF2B5EF4-FFF2-40B4-BE49-F238E27FC236}">
                <a16:creationId xmlns:a16="http://schemas.microsoft.com/office/drawing/2014/main" id="{5788EE5B-A9CC-2469-485C-8B1468A1FCF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479524" y="1521119"/>
            <a:ext cx="16017" cy="258686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55;p13">
            <a:extLst>
              <a:ext uri="{FF2B5EF4-FFF2-40B4-BE49-F238E27FC236}">
                <a16:creationId xmlns:a16="http://schemas.microsoft.com/office/drawing/2014/main" id="{4698E6FB-45D7-EA96-2E54-9A4EEBBD5000}"/>
              </a:ext>
            </a:extLst>
          </p:cNvPr>
          <p:cNvSpPr/>
          <p:nvPr/>
        </p:nvSpPr>
        <p:spPr>
          <a:xfrm>
            <a:off x="1792059" y="2810970"/>
            <a:ext cx="776445" cy="313059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04. Financial Data Entry </a:t>
            </a:r>
            <a:endParaRPr sz="800" dirty="0"/>
          </a:p>
        </p:txBody>
      </p:sp>
      <p:sp>
        <p:nvSpPr>
          <p:cNvPr id="16" name="Google Shape;66;p13">
            <a:extLst>
              <a:ext uri="{FF2B5EF4-FFF2-40B4-BE49-F238E27FC236}">
                <a16:creationId xmlns:a16="http://schemas.microsoft.com/office/drawing/2014/main" id="{F960409A-F905-1034-7356-69E87127AB85}"/>
              </a:ext>
            </a:extLst>
          </p:cNvPr>
          <p:cNvSpPr txBox="1"/>
          <p:nvPr/>
        </p:nvSpPr>
        <p:spPr>
          <a:xfrm>
            <a:off x="1863254" y="3120586"/>
            <a:ext cx="705225" cy="14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Team 1</a:t>
            </a:r>
            <a:endParaRPr sz="800" dirty="0"/>
          </a:p>
        </p:txBody>
      </p:sp>
      <p:sp>
        <p:nvSpPr>
          <p:cNvPr id="42" name="Google Shape;55;p13">
            <a:extLst>
              <a:ext uri="{FF2B5EF4-FFF2-40B4-BE49-F238E27FC236}">
                <a16:creationId xmlns:a16="http://schemas.microsoft.com/office/drawing/2014/main" id="{034E383E-B7B4-9B01-8706-4D22B1BD34D2}"/>
              </a:ext>
            </a:extLst>
          </p:cNvPr>
          <p:cNvSpPr/>
          <p:nvPr/>
        </p:nvSpPr>
        <p:spPr>
          <a:xfrm>
            <a:off x="2524934" y="2322706"/>
            <a:ext cx="906353" cy="343298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05. Bank Feeds and Reconciliation </a:t>
            </a:r>
            <a:endParaRPr sz="800" dirty="0"/>
          </a:p>
        </p:txBody>
      </p:sp>
      <p:cxnSp>
        <p:nvCxnSpPr>
          <p:cNvPr id="43" name="Google Shape;59;p13">
            <a:extLst>
              <a:ext uri="{FF2B5EF4-FFF2-40B4-BE49-F238E27FC236}">
                <a16:creationId xmlns:a16="http://schemas.microsoft.com/office/drawing/2014/main" id="{AD7510D1-7A7C-3B1B-E99B-EDEAEABF193E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978111" y="1534121"/>
            <a:ext cx="0" cy="78858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66;p13">
            <a:extLst>
              <a:ext uri="{FF2B5EF4-FFF2-40B4-BE49-F238E27FC236}">
                <a16:creationId xmlns:a16="http://schemas.microsoft.com/office/drawing/2014/main" id="{8FD117D7-58EC-16F7-5721-67C8666D8667}"/>
              </a:ext>
            </a:extLst>
          </p:cNvPr>
          <p:cNvSpPr txBox="1"/>
          <p:nvPr/>
        </p:nvSpPr>
        <p:spPr>
          <a:xfrm>
            <a:off x="2609448" y="2640220"/>
            <a:ext cx="705225" cy="14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Team 1</a:t>
            </a:r>
            <a:endParaRPr sz="800" dirty="0"/>
          </a:p>
        </p:txBody>
      </p:sp>
      <p:sp>
        <p:nvSpPr>
          <p:cNvPr id="52" name="Google Shape;55;p13">
            <a:extLst>
              <a:ext uri="{FF2B5EF4-FFF2-40B4-BE49-F238E27FC236}">
                <a16:creationId xmlns:a16="http://schemas.microsoft.com/office/drawing/2014/main" id="{7DE76EB5-A95A-96AB-F25A-E58836703AFB}"/>
              </a:ext>
            </a:extLst>
          </p:cNvPr>
          <p:cNvSpPr/>
          <p:nvPr/>
        </p:nvSpPr>
        <p:spPr>
          <a:xfrm>
            <a:off x="3483678" y="2807527"/>
            <a:ext cx="776445" cy="313059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06. Invoicing </a:t>
            </a:r>
            <a:endParaRPr sz="800" dirty="0"/>
          </a:p>
        </p:txBody>
      </p:sp>
      <p:cxnSp>
        <p:nvCxnSpPr>
          <p:cNvPr id="53" name="Google Shape;59;p13">
            <a:extLst>
              <a:ext uri="{FF2B5EF4-FFF2-40B4-BE49-F238E27FC236}">
                <a16:creationId xmlns:a16="http://schemas.microsoft.com/office/drawing/2014/main" id="{B61C6D17-0E03-D34A-8FED-2AD94FE3D47D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4572000" y="1534121"/>
            <a:ext cx="10696" cy="76081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55;p13">
            <a:extLst>
              <a:ext uri="{FF2B5EF4-FFF2-40B4-BE49-F238E27FC236}">
                <a16:creationId xmlns:a16="http://schemas.microsoft.com/office/drawing/2014/main" id="{E66E2C4C-00CB-87F6-C406-3583BF048EEE}"/>
              </a:ext>
            </a:extLst>
          </p:cNvPr>
          <p:cNvSpPr/>
          <p:nvPr/>
        </p:nvSpPr>
        <p:spPr>
          <a:xfrm>
            <a:off x="4194473" y="2294932"/>
            <a:ext cx="776445" cy="313059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07. Accounts Receivable </a:t>
            </a:r>
            <a:endParaRPr sz="800" dirty="0"/>
          </a:p>
        </p:txBody>
      </p:sp>
      <p:cxnSp>
        <p:nvCxnSpPr>
          <p:cNvPr id="77" name="Google Shape;59;p13">
            <a:extLst>
              <a:ext uri="{FF2B5EF4-FFF2-40B4-BE49-F238E27FC236}">
                <a16:creationId xmlns:a16="http://schemas.microsoft.com/office/drawing/2014/main" id="{874645E1-A9DF-5612-DBDB-CC6C82E0A7E2}"/>
              </a:ext>
            </a:extLst>
          </p:cNvPr>
          <p:cNvCxnSpPr>
            <a:cxnSpLocks/>
          </p:cNvCxnSpPr>
          <p:nvPr/>
        </p:nvCxnSpPr>
        <p:spPr>
          <a:xfrm>
            <a:off x="3789548" y="1534121"/>
            <a:ext cx="33658" cy="127340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55;p13">
            <a:extLst>
              <a:ext uri="{FF2B5EF4-FFF2-40B4-BE49-F238E27FC236}">
                <a16:creationId xmlns:a16="http://schemas.microsoft.com/office/drawing/2014/main" id="{E82D333F-937F-905A-8FCC-8746A169D9B2}"/>
              </a:ext>
            </a:extLst>
          </p:cNvPr>
          <p:cNvSpPr/>
          <p:nvPr/>
        </p:nvSpPr>
        <p:spPr>
          <a:xfrm>
            <a:off x="5104528" y="4028589"/>
            <a:ext cx="776445" cy="313059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08. Purchase Orders </a:t>
            </a:r>
            <a:endParaRPr sz="800" dirty="0"/>
          </a:p>
        </p:txBody>
      </p:sp>
      <p:sp>
        <p:nvSpPr>
          <p:cNvPr id="91" name="Google Shape;55;p13">
            <a:extLst>
              <a:ext uri="{FF2B5EF4-FFF2-40B4-BE49-F238E27FC236}">
                <a16:creationId xmlns:a16="http://schemas.microsoft.com/office/drawing/2014/main" id="{DFAEFFAB-F746-8411-399E-7A4ACBC014D0}"/>
              </a:ext>
            </a:extLst>
          </p:cNvPr>
          <p:cNvSpPr/>
          <p:nvPr/>
        </p:nvSpPr>
        <p:spPr>
          <a:xfrm>
            <a:off x="5721948" y="3560760"/>
            <a:ext cx="776445" cy="313059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09. Expense Claims</a:t>
            </a:r>
            <a:endParaRPr sz="800" dirty="0"/>
          </a:p>
        </p:txBody>
      </p:sp>
      <p:cxnSp>
        <p:nvCxnSpPr>
          <p:cNvPr id="93" name="Google Shape;64;p13">
            <a:extLst>
              <a:ext uri="{FF2B5EF4-FFF2-40B4-BE49-F238E27FC236}">
                <a16:creationId xmlns:a16="http://schemas.microsoft.com/office/drawing/2014/main" id="{E3571810-B619-7B7F-C5B5-AEB0CA25A000}"/>
              </a:ext>
            </a:extLst>
          </p:cNvPr>
          <p:cNvCxnSpPr>
            <a:cxnSpLocks/>
          </p:cNvCxnSpPr>
          <p:nvPr/>
        </p:nvCxnSpPr>
        <p:spPr>
          <a:xfrm flipH="1" flipV="1">
            <a:off x="6864810" y="1509302"/>
            <a:ext cx="19781" cy="254134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4" name="Google Shape;55;p13">
            <a:extLst>
              <a:ext uri="{FF2B5EF4-FFF2-40B4-BE49-F238E27FC236}">
                <a16:creationId xmlns:a16="http://schemas.microsoft.com/office/drawing/2014/main" id="{52516639-F575-3BE3-6B58-569336BD50E0}"/>
              </a:ext>
            </a:extLst>
          </p:cNvPr>
          <p:cNvSpPr/>
          <p:nvPr/>
        </p:nvSpPr>
        <p:spPr>
          <a:xfrm>
            <a:off x="6491532" y="4035650"/>
            <a:ext cx="776445" cy="313059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10. Bills to pay </a:t>
            </a:r>
            <a:endParaRPr sz="800" dirty="0"/>
          </a:p>
        </p:txBody>
      </p:sp>
      <p:sp>
        <p:nvSpPr>
          <p:cNvPr id="104" name="Google Shape;55;p13">
            <a:extLst>
              <a:ext uri="{FF2B5EF4-FFF2-40B4-BE49-F238E27FC236}">
                <a16:creationId xmlns:a16="http://schemas.microsoft.com/office/drawing/2014/main" id="{9AAADCD5-CA18-8D12-7C9E-B2351C97DFC2}"/>
              </a:ext>
            </a:extLst>
          </p:cNvPr>
          <p:cNvSpPr/>
          <p:nvPr/>
        </p:nvSpPr>
        <p:spPr>
          <a:xfrm>
            <a:off x="7216230" y="3506978"/>
            <a:ext cx="776445" cy="313059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11. Account Payable </a:t>
            </a:r>
            <a:endParaRPr sz="8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6AD53A7-93B9-3774-04E5-FE3D62AD0D9C}"/>
              </a:ext>
            </a:extLst>
          </p:cNvPr>
          <p:cNvSpPr/>
          <p:nvPr/>
        </p:nvSpPr>
        <p:spPr>
          <a:xfrm>
            <a:off x="4907351" y="3427142"/>
            <a:ext cx="3241256" cy="1129702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E46B49B-F4B2-5C6E-B817-EAB081B59EA9}"/>
              </a:ext>
            </a:extLst>
          </p:cNvPr>
          <p:cNvSpPr/>
          <p:nvPr/>
        </p:nvSpPr>
        <p:spPr>
          <a:xfrm>
            <a:off x="3543450" y="3676240"/>
            <a:ext cx="1555844" cy="354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Testing Scope </a:t>
            </a:r>
          </a:p>
        </p:txBody>
      </p:sp>
      <p:sp>
        <p:nvSpPr>
          <p:cNvPr id="113" name="Google Shape;66;p13">
            <a:extLst>
              <a:ext uri="{FF2B5EF4-FFF2-40B4-BE49-F238E27FC236}">
                <a16:creationId xmlns:a16="http://schemas.microsoft.com/office/drawing/2014/main" id="{72790848-79C4-827E-53F6-0582C0181D6A}"/>
              </a:ext>
            </a:extLst>
          </p:cNvPr>
          <p:cNvSpPr txBox="1"/>
          <p:nvPr/>
        </p:nvSpPr>
        <p:spPr>
          <a:xfrm>
            <a:off x="5157902" y="4299303"/>
            <a:ext cx="705225" cy="14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err="1"/>
              <a:t>Moldir</a:t>
            </a:r>
            <a:endParaRPr sz="800" dirty="0"/>
          </a:p>
        </p:txBody>
      </p:sp>
      <p:sp>
        <p:nvSpPr>
          <p:cNvPr id="114" name="Google Shape;66;p13">
            <a:extLst>
              <a:ext uri="{FF2B5EF4-FFF2-40B4-BE49-F238E27FC236}">
                <a16:creationId xmlns:a16="http://schemas.microsoft.com/office/drawing/2014/main" id="{B3D2D020-81D7-77B0-35E2-5A389365E531}"/>
              </a:ext>
            </a:extLst>
          </p:cNvPr>
          <p:cNvSpPr txBox="1"/>
          <p:nvPr/>
        </p:nvSpPr>
        <p:spPr>
          <a:xfrm>
            <a:off x="5670484" y="3827515"/>
            <a:ext cx="880605" cy="201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Harshil/Anitha</a:t>
            </a:r>
            <a:endParaRPr sz="800" dirty="0"/>
          </a:p>
        </p:txBody>
      </p:sp>
      <p:sp>
        <p:nvSpPr>
          <p:cNvPr id="115" name="Google Shape;66;p13">
            <a:extLst>
              <a:ext uri="{FF2B5EF4-FFF2-40B4-BE49-F238E27FC236}">
                <a16:creationId xmlns:a16="http://schemas.microsoft.com/office/drawing/2014/main" id="{949B7728-F82E-F992-7FE2-27A3862D02C8}"/>
              </a:ext>
            </a:extLst>
          </p:cNvPr>
          <p:cNvSpPr txBox="1"/>
          <p:nvPr/>
        </p:nvSpPr>
        <p:spPr>
          <a:xfrm>
            <a:off x="6529283" y="4306364"/>
            <a:ext cx="705225" cy="14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Deepak</a:t>
            </a:r>
            <a:endParaRPr sz="800" dirty="0"/>
          </a:p>
        </p:txBody>
      </p:sp>
      <p:sp>
        <p:nvSpPr>
          <p:cNvPr id="116" name="Google Shape;66;p13">
            <a:extLst>
              <a:ext uri="{FF2B5EF4-FFF2-40B4-BE49-F238E27FC236}">
                <a16:creationId xmlns:a16="http://schemas.microsoft.com/office/drawing/2014/main" id="{564004EC-BDA7-DAF8-3152-21A72AD35A3A}"/>
              </a:ext>
            </a:extLst>
          </p:cNvPr>
          <p:cNvSpPr txBox="1"/>
          <p:nvPr/>
        </p:nvSpPr>
        <p:spPr>
          <a:xfrm>
            <a:off x="7265789" y="3777692"/>
            <a:ext cx="705225" cy="14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Rahul</a:t>
            </a:r>
            <a:endParaRPr sz="800" dirty="0"/>
          </a:p>
        </p:txBody>
      </p:sp>
      <p:cxnSp>
        <p:nvCxnSpPr>
          <p:cNvPr id="4" name="Google Shape;64;p13">
            <a:extLst>
              <a:ext uri="{FF2B5EF4-FFF2-40B4-BE49-F238E27FC236}">
                <a16:creationId xmlns:a16="http://schemas.microsoft.com/office/drawing/2014/main" id="{43A8B08C-C6C3-C291-E850-6AAF6A7D4D7D}"/>
              </a:ext>
            </a:extLst>
          </p:cNvPr>
          <p:cNvCxnSpPr>
            <a:cxnSpLocks/>
          </p:cNvCxnSpPr>
          <p:nvPr/>
        </p:nvCxnSpPr>
        <p:spPr>
          <a:xfrm flipH="1" flipV="1">
            <a:off x="8313700" y="1509302"/>
            <a:ext cx="30462" cy="120151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730F864D-5C9F-84D6-51F7-071E3572708E}"/>
              </a:ext>
            </a:extLst>
          </p:cNvPr>
          <p:cNvSpPr/>
          <p:nvPr/>
        </p:nvSpPr>
        <p:spPr>
          <a:xfrm>
            <a:off x="7942576" y="2695826"/>
            <a:ext cx="854087" cy="313059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12.Accounting Reports </a:t>
            </a:r>
            <a:endParaRPr sz="800" dirty="0"/>
          </a:p>
        </p:txBody>
      </p:sp>
      <p:sp>
        <p:nvSpPr>
          <p:cNvPr id="6" name="Google Shape;66;p13">
            <a:extLst>
              <a:ext uri="{FF2B5EF4-FFF2-40B4-BE49-F238E27FC236}">
                <a16:creationId xmlns:a16="http://schemas.microsoft.com/office/drawing/2014/main" id="{068A048D-2AA8-F8CA-676E-F8518E3E9312}"/>
              </a:ext>
            </a:extLst>
          </p:cNvPr>
          <p:cNvSpPr txBox="1"/>
          <p:nvPr/>
        </p:nvSpPr>
        <p:spPr>
          <a:xfrm>
            <a:off x="8000662" y="2966540"/>
            <a:ext cx="705225" cy="14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</p:txBody>
      </p:sp>
      <p:cxnSp>
        <p:nvCxnSpPr>
          <p:cNvPr id="7" name="Google Shape;59;p13">
            <a:extLst>
              <a:ext uri="{FF2B5EF4-FFF2-40B4-BE49-F238E27FC236}">
                <a16:creationId xmlns:a16="http://schemas.microsoft.com/office/drawing/2014/main" id="{A7F5EA66-9FFB-F9F4-4386-02B8B3C54B51}"/>
              </a:ext>
            </a:extLst>
          </p:cNvPr>
          <p:cNvCxnSpPr>
            <a:cxnSpLocks/>
          </p:cNvCxnSpPr>
          <p:nvPr/>
        </p:nvCxnSpPr>
        <p:spPr>
          <a:xfrm>
            <a:off x="2191684" y="1522016"/>
            <a:ext cx="2351" cy="128824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59;p13">
            <a:extLst>
              <a:ext uri="{FF2B5EF4-FFF2-40B4-BE49-F238E27FC236}">
                <a16:creationId xmlns:a16="http://schemas.microsoft.com/office/drawing/2014/main" id="{5D16197B-C5FE-2995-893C-E3BAEF6D5D84}"/>
              </a:ext>
            </a:extLst>
          </p:cNvPr>
          <p:cNvCxnSpPr>
            <a:cxnSpLocks/>
          </p:cNvCxnSpPr>
          <p:nvPr/>
        </p:nvCxnSpPr>
        <p:spPr>
          <a:xfrm>
            <a:off x="6115010" y="1524042"/>
            <a:ext cx="0" cy="20057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59;p13">
            <a:extLst>
              <a:ext uri="{FF2B5EF4-FFF2-40B4-BE49-F238E27FC236}">
                <a16:creationId xmlns:a16="http://schemas.microsoft.com/office/drawing/2014/main" id="{DF45DED4-FFAF-050B-388A-53AF50D1FD13}"/>
              </a:ext>
            </a:extLst>
          </p:cNvPr>
          <p:cNvCxnSpPr>
            <a:cxnSpLocks/>
          </p:cNvCxnSpPr>
          <p:nvPr/>
        </p:nvCxnSpPr>
        <p:spPr>
          <a:xfrm>
            <a:off x="7606804" y="1524042"/>
            <a:ext cx="0" cy="198915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89775C-AD6C-26A8-F531-3F24E35A7B4A}"/>
              </a:ext>
            </a:extLst>
          </p:cNvPr>
          <p:cNvSpPr txBox="1"/>
          <p:nvPr/>
        </p:nvSpPr>
        <p:spPr>
          <a:xfrm>
            <a:off x="3608907" y="3125684"/>
            <a:ext cx="1302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Team 1</a:t>
            </a:r>
          </a:p>
        </p:txBody>
      </p:sp>
      <p:sp>
        <p:nvSpPr>
          <p:cNvPr id="25" name="Google Shape;66;p13">
            <a:extLst>
              <a:ext uri="{FF2B5EF4-FFF2-40B4-BE49-F238E27FC236}">
                <a16:creationId xmlns:a16="http://schemas.microsoft.com/office/drawing/2014/main" id="{03803532-FC8F-84C5-DEF7-4865C31A5BC5}"/>
              </a:ext>
            </a:extLst>
          </p:cNvPr>
          <p:cNvSpPr txBox="1"/>
          <p:nvPr/>
        </p:nvSpPr>
        <p:spPr>
          <a:xfrm>
            <a:off x="4252818" y="2593184"/>
            <a:ext cx="705225" cy="14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Team 1</a:t>
            </a:r>
            <a:endParaRPr sz="8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83FDDB-2670-EE1B-CA36-65A87A332DF7}"/>
              </a:ext>
            </a:extLst>
          </p:cNvPr>
          <p:cNvSpPr/>
          <p:nvPr/>
        </p:nvSpPr>
        <p:spPr>
          <a:xfrm>
            <a:off x="1715330" y="2113825"/>
            <a:ext cx="3369353" cy="1249355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84BE4E8-2E6A-9CB0-BF77-0B214BE2EDF3}"/>
              </a:ext>
            </a:extLst>
          </p:cNvPr>
          <p:cNvSpPr/>
          <p:nvPr/>
        </p:nvSpPr>
        <p:spPr>
          <a:xfrm>
            <a:off x="6899553" y="512531"/>
            <a:ext cx="438408" cy="250838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D0E5C06-7531-F60B-F5E4-91450AB38C5A}"/>
              </a:ext>
            </a:extLst>
          </p:cNvPr>
          <p:cNvSpPr/>
          <p:nvPr/>
        </p:nvSpPr>
        <p:spPr>
          <a:xfrm>
            <a:off x="6899553" y="848620"/>
            <a:ext cx="438408" cy="247098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Google Shape;66;p13">
            <a:extLst>
              <a:ext uri="{FF2B5EF4-FFF2-40B4-BE49-F238E27FC236}">
                <a16:creationId xmlns:a16="http://schemas.microsoft.com/office/drawing/2014/main" id="{D62C1CD6-22D8-365B-04AF-E72B15DAC3EC}"/>
              </a:ext>
            </a:extLst>
          </p:cNvPr>
          <p:cNvSpPr txBox="1"/>
          <p:nvPr/>
        </p:nvSpPr>
        <p:spPr>
          <a:xfrm>
            <a:off x="7250761" y="490023"/>
            <a:ext cx="705225" cy="14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Team 1</a:t>
            </a:r>
            <a:endParaRPr sz="800" dirty="0"/>
          </a:p>
        </p:txBody>
      </p:sp>
      <p:sp>
        <p:nvSpPr>
          <p:cNvPr id="56" name="Google Shape;66;p13">
            <a:extLst>
              <a:ext uri="{FF2B5EF4-FFF2-40B4-BE49-F238E27FC236}">
                <a16:creationId xmlns:a16="http://schemas.microsoft.com/office/drawing/2014/main" id="{ACF69CDC-3B83-B748-84B7-F56CF71835A5}"/>
              </a:ext>
            </a:extLst>
          </p:cNvPr>
          <p:cNvSpPr txBox="1"/>
          <p:nvPr/>
        </p:nvSpPr>
        <p:spPr>
          <a:xfrm>
            <a:off x="7253388" y="835618"/>
            <a:ext cx="705225" cy="14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Team 2</a:t>
            </a:r>
            <a:endParaRPr sz="8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B32640-5502-72BB-640A-BDD92AD75459}"/>
              </a:ext>
            </a:extLst>
          </p:cNvPr>
          <p:cNvSpPr/>
          <p:nvPr/>
        </p:nvSpPr>
        <p:spPr>
          <a:xfrm>
            <a:off x="3628" y="3530280"/>
            <a:ext cx="2028684" cy="111944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11224D2-6ADB-47C7-7091-446DA2F4949F}"/>
              </a:ext>
            </a:extLst>
          </p:cNvPr>
          <p:cNvSpPr/>
          <p:nvPr/>
        </p:nvSpPr>
        <p:spPr>
          <a:xfrm>
            <a:off x="6884591" y="172880"/>
            <a:ext cx="441662" cy="2470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Google Shape;66;p13">
            <a:extLst>
              <a:ext uri="{FF2B5EF4-FFF2-40B4-BE49-F238E27FC236}">
                <a16:creationId xmlns:a16="http://schemas.microsoft.com/office/drawing/2014/main" id="{91411675-F562-72A5-B52F-F1FCB090CC94}"/>
              </a:ext>
            </a:extLst>
          </p:cNvPr>
          <p:cNvSpPr txBox="1"/>
          <p:nvPr/>
        </p:nvSpPr>
        <p:spPr>
          <a:xfrm>
            <a:off x="7263287" y="181030"/>
            <a:ext cx="705225" cy="14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 dirty="0"/>
              <a:t>Standard</a:t>
            </a:r>
            <a:endParaRPr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BB8FFEC-82C6-7014-4919-CD4518A0B608}"/>
              </a:ext>
            </a:extLst>
          </p:cNvPr>
          <p:cNvSpPr/>
          <p:nvPr/>
        </p:nvSpPr>
        <p:spPr>
          <a:xfrm>
            <a:off x="7819540" y="2584084"/>
            <a:ext cx="1107365" cy="55565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79</Words>
  <Application>Microsoft Macintosh PowerPoint</Application>
  <PresentationFormat>On-screen Show (16:9)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Mishra</dc:creator>
  <cp:lastModifiedBy>Bale, Ms. Anitha Raj</cp:lastModifiedBy>
  <cp:revision>15</cp:revision>
  <dcterms:modified xsi:type="dcterms:W3CDTF">2025-02-16T05:14:03Z</dcterms:modified>
</cp:coreProperties>
</file>