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7" r:id="rId5"/>
    <p:sldId id="262" r:id="rId6"/>
    <p:sldId id="263" r:id="rId7"/>
    <p:sldId id="268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90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1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4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2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1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9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3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8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44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33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9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B2AB-FEAE-4AFF-93E6-87B97E64BE9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F800-4BEB-4D98-A88B-D3D15E4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2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3716" y="1641513"/>
            <a:ext cx="9166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CAPSTORE</a:t>
            </a:r>
            <a:r>
              <a:rPr lang="en-IN" sz="6600" dirty="0" smtClean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  PROJECT</a:t>
            </a:r>
            <a:endParaRPr lang="en-IN" sz="6600" dirty="0">
              <a:solidFill>
                <a:schemeClr val="accent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2375" y="2959059"/>
            <a:ext cx="489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LOGIN &amp; LOGOUT SESSION</a:t>
            </a:r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0632" y="4764505"/>
            <a:ext cx="3416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Presented By:</a:t>
            </a:r>
          </a:p>
          <a:p>
            <a:r>
              <a:rPr lang="en-IN" sz="2000" dirty="0" smtClean="0"/>
              <a:t>B. Anitha Rani</a:t>
            </a:r>
            <a:endParaRPr lang="en-IN" sz="2000" dirty="0" smtClean="0"/>
          </a:p>
          <a:p>
            <a:r>
              <a:rPr lang="en-IN" sz="2000" dirty="0" smtClean="0"/>
              <a:t>Employee </a:t>
            </a:r>
            <a:r>
              <a:rPr lang="en-IN" sz="2000" dirty="0" smtClean="0"/>
              <a:t>Id:190110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33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Capstore is a web based e-commerce website that allows users to buy or sell products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It allows </a:t>
            </a:r>
            <a:r>
              <a:rPr lang="en-IN" sz="2400" dirty="0"/>
              <a:t>users to sell their products, they need to register on to </a:t>
            </a:r>
            <a:r>
              <a:rPr lang="en-IN" sz="2400" dirty="0" smtClean="0"/>
              <a:t>the website.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User </a:t>
            </a:r>
            <a:r>
              <a:rPr lang="en-IN" sz="2400" dirty="0"/>
              <a:t>will login into the system, session will be established and can logout 	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67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equirements: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Spring Tool Suite (STS)	-	for Spring Boot</a:t>
            </a:r>
          </a:p>
          <a:p>
            <a:r>
              <a:rPr lang="en-IN" sz="2400" dirty="0" smtClean="0"/>
              <a:t>Oracle SQL Developer	-	for Database</a:t>
            </a:r>
          </a:p>
          <a:p>
            <a:r>
              <a:rPr lang="en-IN" sz="2400" dirty="0" smtClean="0"/>
              <a:t>Visual Studio Code		-	for Angular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84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" y="160409"/>
            <a:ext cx="11026254" cy="95870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Session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1119116"/>
            <a:ext cx="11987284" cy="57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7" y="0"/>
            <a:ext cx="1191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INTRODUCTION</vt:lpstr>
      <vt:lpstr>Requirements:</vt:lpstr>
      <vt:lpstr>Login Session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Bhairi, AnithaRani</dc:creator>
  <cp:lastModifiedBy>Bhairi, AnithaRani</cp:lastModifiedBy>
  <cp:revision>13</cp:revision>
  <dcterms:created xsi:type="dcterms:W3CDTF">2019-10-14T09:59:48Z</dcterms:created>
  <dcterms:modified xsi:type="dcterms:W3CDTF">2019-10-14T13:31:31Z</dcterms:modified>
</cp:coreProperties>
</file>