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0" d="100"/>
          <a:sy n="60" d="100"/>
        </p:scale>
        <p:origin x="124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5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5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87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3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0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7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0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0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8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9EB8-4CA3-4644-B850-ABF2279007C8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3897-47A5-45CF-BFC4-D4CE6F238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7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Bhairi, AnithaRani</dc:creator>
  <cp:lastModifiedBy>Bhairi, AnithaRani</cp:lastModifiedBy>
  <cp:revision>2</cp:revision>
  <dcterms:created xsi:type="dcterms:W3CDTF">2019-08-16T12:09:18Z</dcterms:created>
  <dcterms:modified xsi:type="dcterms:W3CDTF">2019-08-16T12:28:58Z</dcterms:modified>
</cp:coreProperties>
</file>