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Anitha S</a:t>
            </a:r>
          </a:p>
          <a:p>
            <a:r>
              <a:rPr lang="en-US" sz="2400" dirty="0"/>
              <a:t>REGISTER </a:t>
            </a:r>
            <a:r>
              <a:rPr lang="en-US" sz="2400"/>
              <a:t>NO:312205838</a:t>
            </a:r>
            <a:endParaRPr lang="en-US" sz="2400" dirty="0"/>
          </a:p>
          <a:p>
            <a:r>
              <a:rPr lang="en-US" sz="2400" dirty="0"/>
              <a:t>DEPARTMENT: Commerce </a:t>
            </a:r>
          </a:p>
          <a:p>
            <a:r>
              <a:rPr lang="en-US" sz="2400" dirty="0"/>
              <a:t>COLLEGE vidhya Sagar women’s college </a:t>
            </a:r>
            <a:r>
              <a:rPr lang="en-US" sz="2400" dirty="0" err="1"/>
              <a:t>chengalpattu</a:t>
            </a:r>
            <a:r>
              <a:rPr lang="en-US" sz="2400" dirty="0"/>
              <a:t>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5DF6734-D807-0384-69F2-5E1EAB41E37A}"/>
              </a:ext>
            </a:extLst>
          </p:cNvPr>
          <p:cNvSpPr txBox="1"/>
          <p:nvPr/>
        </p:nvSpPr>
        <p:spPr>
          <a:xfrm>
            <a:off x="585698" y="1510003"/>
            <a:ext cx="6105466" cy="1754326"/>
          </a:xfrm>
          <a:prstGeom prst="rect">
            <a:avLst/>
          </a:prstGeom>
          <a:noFill/>
        </p:spPr>
        <p:txBody>
          <a:bodyPr wrap="square">
            <a:spAutoFit/>
          </a:bodyPr>
          <a:lstStyle/>
          <a:p>
            <a:r>
              <a:rPr lang="en-US" dirty="0"/>
              <a:t>Outline the different modeling techniques used to analyze employee performance (e.g., regression analysis, clustering, classification models, etc.).Discuss the choice of models, including the rationale behind selecting </a:t>
            </a:r>
            <a:r>
              <a:rPr lang="en-US" dirty="0" err="1"/>
              <a:t>them.Explain</a:t>
            </a:r>
            <a:r>
              <a:rPr lang="en-US" dirty="0"/>
              <a:t> the model evaluation criteria (e.g., accuracy, precision, recall) and any validation techniques used.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A4F3EEC1-E784-13CC-B2B3-A60244E5C09B}"/>
              </a:ext>
            </a:extLst>
          </p:cNvPr>
          <p:cNvSpPr txBox="1"/>
          <p:nvPr/>
        </p:nvSpPr>
        <p:spPr>
          <a:xfrm>
            <a:off x="831532" y="2019301"/>
            <a:ext cx="7776465" cy="1477328"/>
          </a:xfrm>
          <a:prstGeom prst="rect">
            <a:avLst/>
          </a:prstGeom>
          <a:noFill/>
        </p:spPr>
        <p:txBody>
          <a:bodyPr wrap="square">
            <a:spAutoFit/>
          </a:bodyPr>
          <a:lstStyle/>
          <a:p>
            <a:r>
              <a:rPr lang="en-US" dirty="0"/>
              <a:t>Present the results obtained from the models and </a:t>
            </a:r>
            <a:r>
              <a:rPr lang="en-US" dirty="0" err="1"/>
              <a:t>analysis.Use</a:t>
            </a:r>
            <a:r>
              <a:rPr lang="en-US" dirty="0"/>
              <a:t> visual aids like charts, graphs, and tables to display the </a:t>
            </a:r>
            <a:r>
              <a:rPr lang="en-US" dirty="0" err="1"/>
              <a:t>findings.Provide</a:t>
            </a:r>
            <a:r>
              <a:rPr lang="en-US" dirty="0"/>
              <a:t> a discussion on the </a:t>
            </a:r>
            <a:r>
              <a:rPr lang="en-US" dirty="0" err="1"/>
              <a:t>results:What</a:t>
            </a:r>
            <a:r>
              <a:rPr lang="en-US" dirty="0"/>
              <a:t> do the results indicate about employee </a:t>
            </a:r>
            <a:r>
              <a:rPr lang="en-US" dirty="0" err="1"/>
              <a:t>performance?Insights</a:t>
            </a:r>
            <a:r>
              <a:rPr lang="en-US" dirty="0"/>
              <a:t> into patterns, trends, or </a:t>
            </a:r>
            <a:r>
              <a:rPr lang="en-US" dirty="0" err="1"/>
              <a:t>anomalies.Practical</a:t>
            </a:r>
            <a:r>
              <a:rPr lang="en-US" dirty="0"/>
              <a:t> implications of the findings for the organization.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829C71A-B09C-0374-5515-CF9E32C891F3}"/>
              </a:ext>
            </a:extLst>
          </p:cNvPr>
          <p:cNvSpPr txBox="1"/>
          <p:nvPr/>
        </p:nvSpPr>
        <p:spPr>
          <a:xfrm>
            <a:off x="337220" y="1559759"/>
            <a:ext cx="6105466" cy="1477328"/>
          </a:xfrm>
          <a:prstGeom prst="rect">
            <a:avLst/>
          </a:prstGeom>
          <a:noFill/>
        </p:spPr>
        <p:txBody>
          <a:bodyPr wrap="square">
            <a:spAutoFit/>
          </a:bodyPr>
          <a:lstStyle/>
          <a:p>
            <a:r>
              <a:rPr lang="en-US" dirty="0"/>
              <a:t>Summarize the key findings from the </a:t>
            </a:r>
            <a:r>
              <a:rPr lang="en-US" dirty="0" err="1"/>
              <a:t>project.Discuss</a:t>
            </a:r>
            <a:r>
              <a:rPr lang="en-US" dirty="0"/>
              <a:t> the impact of these findings on the organization’s strategy and decision-making </a:t>
            </a:r>
            <a:r>
              <a:rPr lang="en-US" dirty="0" err="1"/>
              <a:t>processes.Suggest</a:t>
            </a:r>
            <a:r>
              <a:rPr lang="en-US" dirty="0"/>
              <a:t> recommendations based on the analysis to improve employee </a:t>
            </a:r>
            <a:r>
              <a:rPr lang="en-US" dirty="0" err="1"/>
              <a:t>performance.Highlight</a:t>
            </a:r>
            <a:r>
              <a:rPr lang="en-US" dirty="0"/>
              <a:t> future work or improvements that can be made in this area.</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5DB0601-D589-DB7B-00EE-BBB9C6941EEF}"/>
              </a:ext>
            </a:extLst>
          </p:cNvPr>
          <p:cNvSpPr txBox="1"/>
          <p:nvPr/>
        </p:nvSpPr>
        <p:spPr>
          <a:xfrm>
            <a:off x="531979" y="1857375"/>
            <a:ext cx="6944791" cy="1477328"/>
          </a:xfrm>
          <a:prstGeom prst="rect">
            <a:avLst/>
          </a:prstGeom>
          <a:noFill/>
        </p:spPr>
        <p:txBody>
          <a:bodyPr wrap="square">
            <a:spAutoFit/>
          </a:bodyPr>
          <a:lstStyle/>
          <a:p>
            <a:r>
              <a:rPr lang="en-US" dirty="0"/>
              <a:t>Define the main problem or challenge the organization faces concerning employee </a:t>
            </a:r>
            <a:r>
              <a:rPr lang="en-US" dirty="0" err="1"/>
              <a:t>performance.Explain</a:t>
            </a:r>
            <a:r>
              <a:rPr lang="en-US" dirty="0"/>
              <a:t> the impact of poor performance on the organization, including productivity, revenue, employee satisfaction, </a:t>
            </a:r>
            <a:r>
              <a:rPr lang="en-US" dirty="0" err="1"/>
              <a:t>etc.State</a:t>
            </a:r>
            <a:r>
              <a:rPr lang="en-US" dirty="0"/>
              <a:t> the need for an analytical approach to understand and improve employee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FE5A86E-3F98-1229-C16C-5276713DDAFD}"/>
              </a:ext>
            </a:extLst>
          </p:cNvPr>
          <p:cNvSpPr txBox="1"/>
          <p:nvPr/>
        </p:nvSpPr>
        <p:spPr>
          <a:xfrm>
            <a:off x="550202" y="1881335"/>
            <a:ext cx="6868649" cy="1200329"/>
          </a:xfrm>
          <a:prstGeom prst="rect">
            <a:avLst/>
          </a:prstGeom>
          <a:noFill/>
        </p:spPr>
        <p:txBody>
          <a:bodyPr wrap="square">
            <a:spAutoFit/>
          </a:bodyPr>
          <a:lstStyle/>
          <a:p>
            <a:r>
              <a:rPr lang="en-US" dirty="0"/>
              <a:t>Provide a brief summary of the project, including its objectives and </a:t>
            </a:r>
            <a:r>
              <a:rPr lang="en-US" dirty="0" err="1"/>
              <a:t>goals.Mention</a:t>
            </a:r>
            <a:r>
              <a:rPr lang="en-US" dirty="0"/>
              <a:t> the methods and techniques used for analyzing employee </a:t>
            </a:r>
            <a:r>
              <a:rPr lang="en-US" dirty="0" err="1"/>
              <a:t>performance.Outline</a:t>
            </a:r>
            <a:r>
              <a:rPr lang="en-US" dirty="0"/>
              <a:t> the scope of the project, such as departments or employee groups under consideration.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393AEF8-243B-EE8C-A451-1F7D67B960B0}"/>
              </a:ext>
            </a:extLst>
          </p:cNvPr>
          <p:cNvSpPr txBox="1"/>
          <p:nvPr/>
        </p:nvSpPr>
        <p:spPr>
          <a:xfrm>
            <a:off x="514705" y="2019301"/>
            <a:ext cx="6744410" cy="1200329"/>
          </a:xfrm>
          <a:prstGeom prst="rect">
            <a:avLst/>
          </a:prstGeom>
          <a:noFill/>
        </p:spPr>
        <p:txBody>
          <a:bodyPr wrap="square">
            <a:spAutoFit/>
          </a:bodyPr>
          <a:lstStyle/>
          <a:p>
            <a:r>
              <a:rPr lang="en-US" dirty="0"/>
              <a:t>Identify the primary end users of the performance analysis, such as HR managers, team leads, senior management, and individual </a:t>
            </a:r>
            <a:r>
              <a:rPr lang="en-US" dirty="0" err="1"/>
              <a:t>employees.Discuss</a:t>
            </a:r>
            <a:r>
              <a:rPr lang="en-US" dirty="0"/>
              <a:t> how each group can benefit from the insights gained from the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AE2D447-7790-ED6E-B10C-09902BF818C7}"/>
              </a:ext>
            </a:extLst>
          </p:cNvPr>
          <p:cNvSpPr txBox="1"/>
          <p:nvPr/>
        </p:nvSpPr>
        <p:spPr>
          <a:xfrm>
            <a:off x="3052733" y="2019300"/>
            <a:ext cx="6087717" cy="1477328"/>
          </a:xfrm>
          <a:prstGeom prst="rect">
            <a:avLst/>
          </a:prstGeom>
          <a:noFill/>
        </p:spPr>
        <p:txBody>
          <a:bodyPr wrap="square">
            <a:spAutoFit/>
          </a:bodyPr>
          <a:lstStyle/>
          <a:p>
            <a:r>
              <a:rPr lang="en-US" dirty="0"/>
              <a:t>Describe the solution proposed to address the problem, such as a performance analysis model or </a:t>
            </a:r>
            <a:r>
              <a:rPr lang="en-US" dirty="0" err="1"/>
              <a:t>dashboard.Explain</a:t>
            </a:r>
            <a:r>
              <a:rPr lang="en-US" dirty="0"/>
              <a:t> how the solution will work, the kind of data it uses, and the key metrics it will </a:t>
            </a:r>
            <a:r>
              <a:rPr lang="en-US" dirty="0" err="1"/>
              <a:t>measure.Highlight</a:t>
            </a:r>
            <a:r>
              <a:rPr lang="en-US" dirty="0"/>
              <a:t> any unique features of the solution that differentiate it from other available options.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4291D41-BA18-A900-2D9F-E2B0A0B59D49}"/>
              </a:ext>
            </a:extLst>
          </p:cNvPr>
          <p:cNvSpPr txBox="1"/>
          <p:nvPr/>
        </p:nvSpPr>
        <p:spPr>
          <a:xfrm>
            <a:off x="576233" y="1951672"/>
            <a:ext cx="7179839" cy="1477328"/>
          </a:xfrm>
          <a:prstGeom prst="rect">
            <a:avLst/>
          </a:prstGeom>
          <a:noFill/>
        </p:spPr>
        <p:txBody>
          <a:bodyPr wrap="square">
            <a:spAutoFit/>
          </a:bodyPr>
          <a:lstStyle/>
          <a:p>
            <a:r>
              <a:rPr lang="en-US" dirty="0"/>
              <a:t>Provide a detailed description of the dataset used for the </a:t>
            </a:r>
            <a:r>
              <a:rPr lang="en-US" dirty="0" err="1"/>
              <a:t>analysis.Number</a:t>
            </a:r>
            <a:r>
              <a:rPr lang="en-US" dirty="0"/>
              <a:t> of employees, departments, and data </a:t>
            </a:r>
            <a:r>
              <a:rPr lang="en-US" dirty="0" err="1"/>
              <a:t>points.Types</a:t>
            </a:r>
            <a:r>
              <a:rPr lang="en-US" dirty="0"/>
              <a:t> of data collected (e.g., KPIs, attendance records, employee demographics, feedback, etc.).Data sources and any preprocessing steps taken to clean or transform the </a:t>
            </a:r>
            <a:r>
              <a:rPr lang="en-US" dirty="0" err="1"/>
              <a:t>data.Mention</a:t>
            </a:r>
            <a:r>
              <a:rPr lang="en-US" dirty="0"/>
              <a:t> any limitations or challenges with the dataset.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EE2D7F2-CD2C-D9F2-BFE6-9277F54C7E3F}"/>
              </a:ext>
            </a:extLst>
          </p:cNvPr>
          <p:cNvSpPr txBox="1"/>
          <p:nvPr/>
        </p:nvSpPr>
        <p:spPr>
          <a:xfrm>
            <a:off x="2360542" y="2348382"/>
            <a:ext cx="6158711" cy="2585323"/>
          </a:xfrm>
          <a:prstGeom prst="rect">
            <a:avLst/>
          </a:prstGeom>
          <a:noFill/>
        </p:spPr>
        <p:txBody>
          <a:bodyPr wrap="square">
            <a:spAutoFit/>
          </a:bodyPr>
          <a:lstStyle/>
          <a:p>
            <a:r>
              <a:rPr lang="en-US" dirty="0"/>
              <a:t>In our employee performance analysis solution, we leverage advanced machine learning algorithms and data-driven insights to provide a holistic view of employee productivity and engagement. Our approach integrates diverse data sources, including performance metrics, peer feedback, and behavioral patterns, to offer personalized improvement plans. With intuitive visual dashboards and real-time analytics, managers can quickly identify top performers, uncover potential issues, and make informed decisions.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anithasankar440@gmail.com</cp:lastModifiedBy>
  <cp:revision>19</cp:revision>
  <dcterms:created xsi:type="dcterms:W3CDTF">2024-03-29T15:07:22Z</dcterms:created>
  <dcterms:modified xsi:type="dcterms:W3CDTF">2024-09-01T07:07:02Z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