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</a:t>
            </a:r>
            <a:r>
              <a:rPr lang="en-US" sz="2400" dirty="0" smtClean="0"/>
              <a:t>NAME:  ANITHA.S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312211440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5347335" y="3458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Data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Data cleaning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  <a:endParaRPr lang="en-I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  <a:endParaRPr lang="en-IN" sz="2000" dirty="0"/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6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36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36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36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36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36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36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36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lang="en-IN" sz="3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b="1" dirty="0"/>
              <a:t>Summary 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  <a:endParaRPr lang="en-IN" sz="20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  <a:endParaRPr lang="en-IN" sz="2000" dirty="0"/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  <a:endParaRPr lang="en-US" sz="2000" dirty="0">
              <a:latin typeface="Sitka Heading Semibold" pitchFamily="2" charset="0"/>
            </a:endParaRP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  <a:endParaRPr lang="en-IN" sz="2800" dirty="0"/>
          </a:p>
          <a:p>
            <a:pPr marL="457200" indent="-457200" defTabSz="53975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4325</Words>
  <Application>WPS Presentation</Application>
  <PresentationFormat/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Sitka Heading Semibold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padma</cp:lastModifiedBy>
  <cp:revision>4</cp:revision>
  <dcterms:created xsi:type="dcterms:W3CDTF">2024-09-23T12:59:00Z</dcterms:created>
  <dcterms:modified xsi:type="dcterms:W3CDTF">2024-09-23T14:13:01Z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C59A3AE660C348C382EA37E16AA6FB0A_13</vt:lpwstr>
  </property>
  <property fmtid="{D5CDD505-2E9C-101B-9397-08002B2CF9AE}" pid="5" name="KSOProductBuildVer">
    <vt:lpwstr>1033-12.2.0.18283</vt:lpwstr>
  </property>
</Properties>
</file>