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1884" autoAdjust="0"/>
  </p:normalViewPr>
  <p:slideViewPr>
    <p:cSldViewPr>
      <p:cViewPr varScale="1">
        <p:scale>
          <a:sx n="89" d="100"/>
          <a:sy n="89" d="100"/>
        </p:scale>
        <p:origin x="-1464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A47597-FDC1-49EB-8BEC-FC5990AA02A5}" type="datetimeFigureOut">
              <a:rPr lang="en-US" smtClean="0"/>
              <a:t>5/23/2015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E6422-1CD3-4988-8468-F5D36843059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E6422-1CD3-4988-8468-F5D368430590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DB14-C88F-4CC0-ACA1-B0014352C4D9}" type="datetimeFigureOut">
              <a:rPr lang="en-US" smtClean="0"/>
              <a:pPr/>
              <a:t>5/23/2015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BE3F-7987-4CED-87CE-51C1B50C0EB5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SALES AND INVENTORY MANAGEMENET SYSTEM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LEVEL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00034" y="1785926"/>
            <a:ext cx="8358246" cy="47863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Oval 5"/>
          <p:cNvSpPr/>
          <p:nvPr/>
        </p:nvSpPr>
        <p:spPr>
          <a:xfrm>
            <a:off x="3786182" y="2428868"/>
            <a:ext cx="2643206" cy="250033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0.</a:t>
            </a:r>
          </a:p>
          <a:p>
            <a:pPr algn="ctr"/>
            <a:r>
              <a:rPr lang="en-US" dirty="0" smtClean="0"/>
              <a:t>SALES AND INVENTORY MANAGEMENT SYSTEM</a:t>
            </a:r>
            <a:endParaRPr lang="en-IN" dirty="0"/>
          </a:p>
        </p:txBody>
      </p:sp>
      <p:sp>
        <p:nvSpPr>
          <p:cNvPr id="7" name="Rounded Rectangle 6"/>
          <p:cNvSpPr/>
          <p:nvPr/>
        </p:nvSpPr>
        <p:spPr>
          <a:xfrm>
            <a:off x="571472" y="3071810"/>
            <a:ext cx="1571636" cy="13573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2143108" y="3214686"/>
            <a:ext cx="171451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6" name="Left Arrow 15"/>
          <p:cNvSpPr/>
          <p:nvPr/>
        </p:nvSpPr>
        <p:spPr>
          <a:xfrm>
            <a:off x="2071670" y="3929066"/>
            <a:ext cx="1857388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NO</a:t>
            </a:r>
            <a:endParaRPr lang="en-IN" sz="1100" dirty="0"/>
          </a:p>
        </p:txBody>
      </p:sp>
      <p:sp>
        <p:nvSpPr>
          <p:cNvPr id="17" name="Rounded Rectangle 16"/>
          <p:cNvSpPr/>
          <p:nvPr/>
        </p:nvSpPr>
        <p:spPr>
          <a:xfrm>
            <a:off x="7286644" y="2928934"/>
            <a:ext cx="1357322" cy="1714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SUPPLIER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6357950" y="3143248"/>
            <a:ext cx="928694" cy="5715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20" name="Left Arrow 19"/>
          <p:cNvSpPr/>
          <p:nvPr/>
        </p:nvSpPr>
        <p:spPr>
          <a:xfrm>
            <a:off x="6143636" y="3857628"/>
            <a:ext cx="1143008" cy="6429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REORDER ITEM NO</a:t>
            </a:r>
            <a:endParaRPr lang="en-IN" sz="1100" dirty="0"/>
          </a:p>
        </p:txBody>
      </p:sp>
      <p:sp>
        <p:nvSpPr>
          <p:cNvPr id="21" name="Rounded Rectangle 20"/>
          <p:cNvSpPr/>
          <p:nvPr/>
        </p:nvSpPr>
        <p:spPr>
          <a:xfrm>
            <a:off x="4143372" y="5857892"/>
            <a:ext cx="2000264" cy="5000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4429124" y="4286256"/>
            <a:ext cx="428628" cy="16430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 NO</a:t>
            </a:r>
            <a:endParaRPr lang="en-IN" sz="1100" dirty="0"/>
          </a:p>
        </p:txBody>
      </p:sp>
      <p:sp>
        <p:nvSpPr>
          <p:cNvPr id="23" name="Up Arrow 22"/>
          <p:cNvSpPr/>
          <p:nvPr/>
        </p:nvSpPr>
        <p:spPr>
          <a:xfrm>
            <a:off x="5214942" y="4286256"/>
            <a:ext cx="500066" cy="157163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LEVEL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214610" y="0"/>
            <a:ext cx="16930806" cy="8143908"/>
          </a:xfrm>
        </p:spPr>
        <p:txBody>
          <a:bodyPr/>
          <a:lstStyle/>
          <a:p>
            <a:endParaRPr lang="en-IN" b="1" dirty="0"/>
          </a:p>
        </p:txBody>
      </p:sp>
      <p:sp>
        <p:nvSpPr>
          <p:cNvPr id="4" name="Oval 3"/>
          <p:cNvSpPr/>
          <p:nvPr/>
        </p:nvSpPr>
        <p:spPr>
          <a:xfrm>
            <a:off x="857224" y="3286124"/>
            <a:ext cx="1643074" cy="15001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1.0</a:t>
            </a:r>
          </a:p>
          <a:p>
            <a:pPr algn="ctr"/>
            <a:r>
              <a:rPr lang="en-US" dirty="0" smtClean="0"/>
              <a:t>GENERATE BILL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-1714544" y="3643314"/>
            <a:ext cx="928694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endParaRPr lang="en-IN" sz="1100" dirty="0"/>
          </a:p>
        </p:txBody>
      </p:sp>
      <p:sp>
        <p:nvSpPr>
          <p:cNvPr id="6" name="Rectangle 5"/>
          <p:cNvSpPr/>
          <p:nvPr/>
        </p:nvSpPr>
        <p:spPr>
          <a:xfrm>
            <a:off x="-1571668" y="2428868"/>
            <a:ext cx="171451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CASHIER DETAILS</a:t>
            </a:r>
            <a:endParaRPr lang="en-IN" sz="1100" dirty="0"/>
          </a:p>
        </p:txBody>
      </p:sp>
      <p:sp>
        <p:nvSpPr>
          <p:cNvPr id="7" name="Right Arrow 6"/>
          <p:cNvSpPr/>
          <p:nvPr/>
        </p:nvSpPr>
        <p:spPr>
          <a:xfrm>
            <a:off x="-857256" y="3714752"/>
            <a:ext cx="171451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0" name="Left Arrow 9"/>
          <p:cNvSpPr/>
          <p:nvPr/>
        </p:nvSpPr>
        <p:spPr>
          <a:xfrm>
            <a:off x="-785850" y="4214818"/>
            <a:ext cx="1714512" cy="3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NO</a:t>
            </a:r>
            <a:endParaRPr lang="en-IN" sz="1100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0" y="2857496"/>
            <a:ext cx="158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142844" y="2928934"/>
            <a:ext cx="1071570" cy="50006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ular Callout 22"/>
          <p:cNvSpPr/>
          <p:nvPr/>
        </p:nvSpPr>
        <p:spPr>
          <a:xfrm>
            <a:off x="428596" y="2786058"/>
            <a:ext cx="714380" cy="32689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CASHIER DETAILS</a:t>
            </a:r>
            <a:endParaRPr lang="en-IN" sz="1000" dirty="0"/>
          </a:p>
        </p:txBody>
      </p:sp>
      <p:sp>
        <p:nvSpPr>
          <p:cNvPr id="25" name="Rectangle 24"/>
          <p:cNvSpPr/>
          <p:nvPr/>
        </p:nvSpPr>
        <p:spPr>
          <a:xfrm>
            <a:off x="1214414" y="1643050"/>
            <a:ext cx="1500198" cy="571504"/>
          </a:xfrm>
          <a:prstGeom prst="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MASTER</a:t>
            </a:r>
            <a:endParaRPr lang="en-IN" sz="1100" dirty="0"/>
          </a:p>
        </p:txBody>
      </p:sp>
      <p:cxnSp>
        <p:nvCxnSpPr>
          <p:cNvPr id="29" name="Straight Arrow Connector 28"/>
          <p:cNvCxnSpPr>
            <a:stCxn id="4" idx="0"/>
          </p:cNvCxnSpPr>
          <p:nvPr/>
        </p:nvCxnSpPr>
        <p:spPr>
          <a:xfrm rot="5400000" flipH="1" flipV="1">
            <a:off x="1160836" y="2732481"/>
            <a:ext cx="1071568" cy="3571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ular Callout 29"/>
          <p:cNvSpPr/>
          <p:nvPr/>
        </p:nvSpPr>
        <p:spPr>
          <a:xfrm rot="5400000">
            <a:off x="1678761" y="2536025"/>
            <a:ext cx="642942" cy="428628"/>
          </a:xfrm>
          <a:prstGeom prst="wedgeRectCallout">
            <a:avLst>
              <a:gd name="adj1" fmla="val -15291"/>
              <a:gd name="adj2" fmla="val 675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DETAILS</a:t>
            </a:r>
            <a:endParaRPr lang="en-IN" sz="1000" dirty="0"/>
          </a:p>
        </p:txBody>
      </p:sp>
      <p:sp>
        <p:nvSpPr>
          <p:cNvPr id="31" name="Rectangle 30"/>
          <p:cNvSpPr/>
          <p:nvPr/>
        </p:nvSpPr>
        <p:spPr>
          <a:xfrm>
            <a:off x="-857288" y="6072206"/>
            <a:ext cx="200026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RETURNED  ITEM</a:t>
            </a:r>
            <a:endParaRPr lang="en-IN" sz="1100" dirty="0"/>
          </a:p>
        </p:txBody>
      </p:sp>
      <p:sp>
        <p:nvSpPr>
          <p:cNvPr id="32" name="Rectangle 31"/>
          <p:cNvSpPr/>
          <p:nvPr/>
        </p:nvSpPr>
        <p:spPr>
          <a:xfrm>
            <a:off x="3214678" y="1643050"/>
            <a:ext cx="1643074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DETAILS</a:t>
            </a:r>
            <a:endParaRPr lang="en-IN" sz="1100" dirty="0"/>
          </a:p>
        </p:txBody>
      </p:sp>
      <p:cxnSp>
        <p:nvCxnSpPr>
          <p:cNvPr id="34" name="Straight Arrow Connector 33"/>
          <p:cNvCxnSpPr>
            <a:stCxn id="4" idx="7"/>
          </p:cNvCxnSpPr>
          <p:nvPr/>
        </p:nvCxnSpPr>
        <p:spPr>
          <a:xfrm rot="5400000" flipH="1" flipV="1">
            <a:off x="2305858" y="2168376"/>
            <a:ext cx="1291265" cy="138363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ular Callout 34"/>
          <p:cNvSpPr/>
          <p:nvPr/>
        </p:nvSpPr>
        <p:spPr>
          <a:xfrm>
            <a:off x="2643174" y="2357430"/>
            <a:ext cx="857256" cy="398334"/>
          </a:xfrm>
          <a:prstGeom prst="wedgeRectCallout">
            <a:avLst>
              <a:gd name="adj1" fmla="val -15566"/>
              <a:gd name="adj2" fmla="val 823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smtClean="0"/>
              <a:t>BILL  NO.</a:t>
            </a:r>
            <a:endParaRPr lang="en-IN" sz="1000" dirty="0"/>
          </a:p>
        </p:txBody>
      </p:sp>
      <p:sp>
        <p:nvSpPr>
          <p:cNvPr id="26" name="Right Arrow 25"/>
          <p:cNvSpPr/>
          <p:nvPr/>
        </p:nvSpPr>
        <p:spPr>
          <a:xfrm>
            <a:off x="2500298" y="3857628"/>
            <a:ext cx="2357454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 NO</a:t>
            </a:r>
            <a:endParaRPr lang="en-IN" sz="1100" dirty="0"/>
          </a:p>
        </p:txBody>
      </p:sp>
      <p:sp>
        <p:nvSpPr>
          <p:cNvPr id="28" name="Rectangle 27"/>
          <p:cNvSpPr/>
          <p:nvPr/>
        </p:nvSpPr>
        <p:spPr>
          <a:xfrm>
            <a:off x="2071670" y="6143644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</a:t>
            </a:r>
            <a:endParaRPr lang="en-IN" sz="1100" dirty="0"/>
          </a:p>
        </p:txBody>
      </p:sp>
      <p:sp>
        <p:nvSpPr>
          <p:cNvPr id="33" name="Oval 32"/>
          <p:cNvSpPr/>
          <p:nvPr/>
        </p:nvSpPr>
        <p:spPr>
          <a:xfrm>
            <a:off x="4857752" y="3286124"/>
            <a:ext cx="1643074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2.0</a:t>
            </a:r>
          </a:p>
          <a:p>
            <a:pPr algn="ctr"/>
            <a:r>
              <a:rPr lang="en-US" dirty="0" smtClean="0"/>
              <a:t>MANAGE </a:t>
            </a:r>
          </a:p>
          <a:p>
            <a:pPr algn="ctr"/>
            <a:r>
              <a:rPr lang="en-US" dirty="0" smtClean="0"/>
              <a:t>STOCK</a:t>
            </a:r>
            <a:endParaRPr lang="en-IN" dirty="0"/>
          </a:p>
        </p:txBody>
      </p:sp>
      <p:cxnSp>
        <p:nvCxnSpPr>
          <p:cNvPr id="45" name="Straight Arrow Connector 44"/>
          <p:cNvCxnSpPr>
            <a:stCxn id="4" idx="4"/>
          </p:cNvCxnSpPr>
          <p:nvPr/>
        </p:nvCxnSpPr>
        <p:spPr>
          <a:xfrm rot="16200000" flipH="1">
            <a:off x="1410868" y="5054214"/>
            <a:ext cx="1357324" cy="82153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71406" y="5000636"/>
            <a:ext cx="1500198" cy="64294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6200000" flipV="1">
            <a:off x="1803777" y="4982776"/>
            <a:ext cx="1571636" cy="75009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4143372" y="6143644"/>
            <a:ext cx="128588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STOCK</a:t>
            </a:r>
            <a:endParaRPr lang="en-IN" sz="1100" dirty="0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2143108" y="4286256"/>
            <a:ext cx="2071702" cy="18573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5400000">
            <a:off x="3857620" y="5000636"/>
            <a:ext cx="1714512" cy="5715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 flipH="1" flipV="1">
            <a:off x="4429124" y="5143512"/>
            <a:ext cx="1500198" cy="50006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/>
          <p:cNvSpPr/>
          <p:nvPr/>
        </p:nvSpPr>
        <p:spPr>
          <a:xfrm>
            <a:off x="5715008" y="1643050"/>
            <a:ext cx="1143008" cy="642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</a:t>
            </a:r>
            <a:endParaRPr lang="en-IN" sz="1100" dirty="0"/>
          </a:p>
        </p:txBody>
      </p:sp>
      <p:sp>
        <p:nvSpPr>
          <p:cNvPr id="75" name="Down Arrow 74"/>
          <p:cNvSpPr/>
          <p:nvPr/>
        </p:nvSpPr>
        <p:spPr>
          <a:xfrm>
            <a:off x="6143636" y="2285992"/>
            <a:ext cx="341756" cy="1285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</a:t>
            </a:r>
            <a:endParaRPr lang="en-IN" sz="1000" dirty="0"/>
          </a:p>
        </p:txBody>
      </p:sp>
      <p:sp>
        <p:nvSpPr>
          <p:cNvPr id="76" name="Up Arrow 75"/>
          <p:cNvSpPr/>
          <p:nvPr/>
        </p:nvSpPr>
        <p:spPr>
          <a:xfrm>
            <a:off x="5643570" y="2285992"/>
            <a:ext cx="357190" cy="100013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REORDER</a:t>
            </a:r>
            <a:endParaRPr lang="en-IN" sz="800" dirty="0"/>
          </a:p>
        </p:txBody>
      </p:sp>
      <p:sp>
        <p:nvSpPr>
          <p:cNvPr id="78" name="Oval 77"/>
          <p:cNvSpPr/>
          <p:nvPr/>
        </p:nvSpPr>
        <p:spPr>
          <a:xfrm>
            <a:off x="7715272" y="3286124"/>
            <a:ext cx="1643074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3.0</a:t>
            </a:r>
          </a:p>
          <a:p>
            <a:pPr algn="ctr"/>
            <a:r>
              <a:rPr lang="en-US" dirty="0" smtClean="0"/>
              <a:t>GENERATE</a:t>
            </a:r>
          </a:p>
          <a:p>
            <a:pPr algn="ctr"/>
            <a:r>
              <a:rPr lang="en-US" dirty="0" smtClean="0"/>
              <a:t>REPORTS</a:t>
            </a:r>
            <a:endParaRPr lang="en-IN" dirty="0"/>
          </a:p>
        </p:txBody>
      </p:sp>
      <p:sp>
        <p:nvSpPr>
          <p:cNvPr id="79" name="Right Arrow 78"/>
          <p:cNvSpPr/>
          <p:nvPr/>
        </p:nvSpPr>
        <p:spPr>
          <a:xfrm>
            <a:off x="6500826" y="3857628"/>
            <a:ext cx="1214446" cy="4131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 NO</a:t>
            </a:r>
            <a:endParaRPr lang="en-IN" sz="1100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4857752" y="2071678"/>
            <a:ext cx="3143272" cy="14287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7072330" y="5572140"/>
            <a:ext cx="121444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</a:t>
            </a:r>
            <a:endParaRPr lang="en-IN" sz="1100" dirty="0"/>
          </a:p>
        </p:txBody>
      </p:sp>
      <p:sp>
        <p:nvSpPr>
          <p:cNvPr id="91" name="Rounded Rectangle 90"/>
          <p:cNvSpPr/>
          <p:nvPr/>
        </p:nvSpPr>
        <p:spPr>
          <a:xfrm>
            <a:off x="6000760" y="6393653"/>
            <a:ext cx="357190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</a:t>
            </a:r>
            <a:endParaRPr lang="en-IN" sz="1100" dirty="0"/>
          </a:p>
        </p:txBody>
      </p:sp>
      <p:sp>
        <p:nvSpPr>
          <p:cNvPr id="94" name="Down Arrow 93"/>
          <p:cNvSpPr/>
          <p:nvPr/>
        </p:nvSpPr>
        <p:spPr>
          <a:xfrm>
            <a:off x="8659368" y="4643446"/>
            <a:ext cx="627540" cy="1714512"/>
          </a:xfrm>
          <a:prstGeom prst="downArrow">
            <a:avLst>
              <a:gd name="adj1" fmla="val 3136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REPORT</a:t>
            </a:r>
            <a:endParaRPr lang="en-IN" sz="1100" dirty="0"/>
          </a:p>
        </p:txBody>
      </p:sp>
      <p:sp>
        <p:nvSpPr>
          <p:cNvPr id="95" name="Oval 94"/>
          <p:cNvSpPr/>
          <p:nvPr/>
        </p:nvSpPr>
        <p:spPr>
          <a:xfrm>
            <a:off x="10644230" y="3357562"/>
            <a:ext cx="1643074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4.0</a:t>
            </a:r>
          </a:p>
          <a:p>
            <a:pPr algn="ctr"/>
            <a:r>
              <a:rPr lang="en-US" dirty="0" smtClean="0"/>
              <a:t>LOG IN</a:t>
            </a:r>
          </a:p>
          <a:p>
            <a:pPr algn="ctr"/>
            <a:r>
              <a:rPr lang="en-US" dirty="0" smtClean="0"/>
              <a:t>AND</a:t>
            </a:r>
          </a:p>
          <a:p>
            <a:pPr algn="ctr"/>
            <a:r>
              <a:rPr lang="en-US" dirty="0" smtClean="0"/>
              <a:t>LOG OUT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3501750" y="3714752"/>
            <a:ext cx="105727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</a:t>
            </a:r>
            <a:endParaRPr lang="en-IN" sz="1100" dirty="0"/>
          </a:p>
        </p:txBody>
      </p:sp>
      <p:cxnSp>
        <p:nvCxnSpPr>
          <p:cNvPr id="98" name="Straight Arrow Connector 97"/>
          <p:cNvCxnSpPr>
            <a:stCxn id="96" idx="1"/>
          </p:cNvCxnSpPr>
          <p:nvPr/>
        </p:nvCxnSpPr>
        <p:spPr>
          <a:xfrm rot="10800000">
            <a:off x="12287304" y="3929067"/>
            <a:ext cx="1214446" cy="3571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/>
          <p:cNvSpPr/>
          <p:nvPr/>
        </p:nvSpPr>
        <p:spPr>
          <a:xfrm>
            <a:off x="12144428" y="1643050"/>
            <a:ext cx="171451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MASTER</a:t>
            </a:r>
            <a:endParaRPr lang="en-IN" sz="1100" dirty="0"/>
          </a:p>
        </p:txBody>
      </p:sp>
      <p:sp>
        <p:nvSpPr>
          <p:cNvPr id="102" name="Rectangle 101"/>
          <p:cNvSpPr/>
          <p:nvPr/>
        </p:nvSpPr>
        <p:spPr>
          <a:xfrm>
            <a:off x="11787238" y="6143644"/>
            <a:ext cx="2143140" cy="57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CASHIER DETAIL</a:t>
            </a:r>
            <a:endParaRPr lang="en-IN" sz="1100" dirty="0"/>
          </a:p>
        </p:txBody>
      </p:sp>
      <p:cxnSp>
        <p:nvCxnSpPr>
          <p:cNvPr id="104" name="Straight Arrow Connector 103"/>
          <p:cNvCxnSpPr/>
          <p:nvPr/>
        </p:nvCxnSpPr>
        <p:spPr>
          <a:xfrm rot="16200000" flipH="1">
            <a:off x="11322891" y="5322107"/>
            <a:ext cx="1500198" cy="14287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5400000">
            <a:off x="11609040" y="2749942"/>
            <a:ext cx="1428760" cy="35798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rot="5400000" flipH="1" flipV="1">
            <a:off x="10858544" y="2143116"/>
            <a:ext cx="1571636" cy="100013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rot="10800000">
            <a:off x="9144000" y="4357694"/>
            <a:ext cx="2928990" cy="178595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ular Callout 125"/>
          <p:cNvSpPr/>
          <p:nvPr/>
        </p:nvSpPr>
        <p:spPr>
          <a:xfrm>
            <a:off x="7000892" y="2643182"/>
            <a:ext cx="914400" cy="469772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DETAILS</a:t>
            </a:r>
            <a:endParaRPr lang="en-IN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 rot="5400000">
            <a:off x="2464579" y="2250273"/>
            <a:ext cx="1714512" cy="164307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ular Callout 135"/>
          <p:cNvSpPr/>
          <p:nvPr/>
        </p:nvSpPr>
        <p:spPr>
          <a:xfrm rot="8074212" flipH="1">
            <a:off x="3229523" y="2985207"/>
            <a:ext cx="942218" cy="436103"/>
          </a:xfrm>
          <a:prstGeom prst="wedgeRectCallout">
            <a:avLst>
              <a:gd name="adj1" fmla="val -21534"/>
              <a:gd name="adj2" fmla="val 8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</a:t>
            </a:r>
          </a:p>
          <a:p>
            <a:pPr algn="ctr"/>
            <a:r>
              <a:rPr lang="en-US" sz="1000" dirty="0" smtClean="0"/>
              <a:t>DETAILS</a:t>
            </a:r>
            <a:endParaRPr lang="en-IN" sz="1000" dirty="0"/>
          </a:p>
        </p:txBody>
      </p:sp>
      <p:sp>
        <p:nvSpPr>
          <p:cNvPr id="137" name="Rectangular Callout 136"/>
          <p:cNvSpPr/>
          <p:nvPr/>
        </p:nvSpPr>
        <p:spPr>
          <a:xfrm rot="17716482">
            <a:off x="153068" y="4912730"/>
            <a:ext cx="896735" cy="414501"/>
          </a:xfrm>
          <a:prstGeom prst="wedgeRectCallout">
            <a:avLst>
              <a:gd name="adj1" fmla="val -20317"/>
              <a:gd name="adj2" fmla="val 77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</a:t>
            </a:r>
          </a:p>
          <a:p>
            <a:pPr algn="ctr"/>
            <a:r>
              <a:rPr lang="en-US" sz="1000" dirty="0" smtClean="0"/>
              <a:t>DETAILS</a:t>
            </a:r>
            <a:endParaRPr lang="en-IN" sz="1000" dirty="0"/>
          </a:p>
        </p:txBody>
      </p:sp>
      <p:sp>
        <p:nvSpPr>
          <p:cNvPr id="138" name="Rectangular Callout 137"/>
          <p:cNvSpPr/>
          <p:nvPr/>
        </p:nvSpPr>
        <p:spPr>
          <a:xfrm rot="19963568">
            <a:off x="1690104" y="4851476"/>
            <a:ext cx="686228" cy="383018"/>
          </a:xfrm>
          <a:prstGeom prst="wedgeRectCallout">
            <a:avLst>
              <a:gd name="adj1" fmla="val -21823"/>
              <a:gd name="adj2" fmla="val 782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NO.</a:t>
            </a:r>
            <a:endParaRPr lang="en-IN" sz="1000" dirty="0"/>
          </a:p>
        </p:txBody>
      </p:sp>
      <p:sp>
        <p:nvSpPr>
          <p:cNvPr id="139" name="Rectangular Callout 138"/>
          <p:cNvSpPr/>
          <p:nvPr/>
        </p:nvSpPr>
        <p:spPr>
          <a:xfrm rot="21256138">
            <a:off x="2524508" y="5421739"/>
            <a:ext cx="834236" cy="36627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40" name="Rectangular Callout 139"/>
          <p:cNvSpPr/>
          <p:nvPr/>
        </p:nvSpPr>
        <p:spPr>
          <a:xfrm>
            <a:off x="2857488" y="4714884"/>
            <a:ext cx="928694" cy="39833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41" name="Rectangular Callout 140"/>
          <p:cNvSpPr/>
          <p:nvPr/>
        </p:nvSpPr>
        <p:spPr>
          <a:xfrm rot="17143105">
            <a:off x="4109974" y="4759052"/>
            <a:ext cx="815170" cy="401893"/>
          </a:xfrm>
          <a:prstGeom prst="wedgeRectCallout">
            <a:avLst>
              <a:gd name="adj1" fmla="val -24081"/>
              <a:gd name="adj2" fmla="val 704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NO.</a:t>
            </a:r>
            <a:endParaRPr lang="en-IN" sz="1000" dirty="0"/>
          </a:p>
        </p:txBody>
      </p:sp>
      <p:sp>
        <p:nvSpPr>
          <p:cNvPr id="142" name="Rectangular Callout 141"/>
          <p:cNvSpPr/>
          <p:nvPr/>
        </p:nvSpPr>
        <p:spPr>
          <a:xfrm>
            <a:off x="4929190" y="5000636"/>
            <a:ext cx="928694" cy="357190"/>
          </a:xfrm>
          <a:prstGeom prst="wedgeRectCallout">
            <a:avLst>
              <a:gd name="adj1" fmla="val -25695"/>
              <a:gd name="adj2" fmla="val 90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CUTOFF</a:t>
            </a:r>
          </a:p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47" name="Rectangular Callout 146"/>
          <p:cNvSpPr/>
          <p:nvPr/>
        </p:nvSpPr>
        <p:spPr>
          <a:xfrm rot="18091488">
            <a:off x="10922131" y="2406603"/>
            <a:ext cx="914400" cy="379179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USER-DETAIL</a:t>
            </a:r>
            <a:endParaRPr lang="en-IN" sz="1000" dirty="0"/>
          </a:p>
        </p:txBody>
      </p:sp>
      <p:sp>
        <p:nvSpPr>
          <p:cNvPr id="148" name="Rectangular Callout 147"/>
          <p:cNvSpPr/>
          <p:nvPr/>
        </p:nvSpPr>
        <p:spPr>
          <a:xfrm rot="6794482">
            <a:off x="12253395" y="2646113"/>
            <a:ext cx="769168" cy="417169"/>
          </a:xfrm>
          <a:prstGeom prst="wedgeRectCallout">
            <a:avLst>
              <a:gd name="adj1" fmla="val -22429"/>
              <a:gd name="adj2" fmla="val 759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AMT-SOLD</a:t>
            </a:r>
            <a:endParaRPr lang="en-IN" sz="1000" dirty="0"/>
          </a:p>
        </p:txBody>
      </p:sp>
      <p:sp>
        <p:nvSpPr>
          <p:cNvPr id="149" name="Rectangular Callout 148"/>
          <p:cNvSpPr/>
          <p:nvPr/>
        </p:nvSpPr>
        <p:spPr>
          <a:xfrm>
            <a:off x="12573056" y="3500438"/>
            <a:ext cx="785818" cy="357190"/>
          </a:xfrm>
          <a:prstGeom prst="wedgeRectCallout">
            <a:avLst>
              <a:gd name="adj1" fmla="val -16414"/>
              <a:gd name="adj2" fmla="val 787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USER-ID</a:t>
            </a:r>
          </a:p>
          <a:p>
            <a:pPr algn="ctr"/>
            <a:r>
              <a:rPr lang="en-US" sz="1000" dirty="0" smtClean="0"/>
              <a:t>PWD</a:t>
            </a:r>
            <a:endParaRPr lang="en-IN" sz="1000" dirty="0"/>
          </a:p>
        </p:txBody>
      </p:sp>
      <p:sp>
        <p:nvSpPr>
          <p:cNvPr id="150" name="Rectangular Callout 149"/>
          <p:cNvSpPr/>
          <p:nvPr/>
        </p:nvSpPr>
        <p:spPr>
          <a:xfrm rot="5400000">
            <a:off x="11936095" y="5208969"/>
            <a:ext cx="845293" cy="428628"/>
          </a:xfrm>
          <a:prstGeom prst="wedgeRectCallout">
            <a:avLst>
              <a:gd name="adj1" fmla="val -24941"/>
              <a:gd name="adj2" fmla="val 679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USER-ID</a:t>
            </a:r>
            <a:endParaRPr lang="en-IN" sz="1000" dirty="0" smtClean="0"/>
          </a:p>
          <a:p>
            <a:pPr algn="ctr"/>
            <a:r>
              <a:rPr lang="en-US" sz="1000" dirty="0" smtClean="0"/>
              <a:t>&amp;</a:t>
            </a:r>
          </a:p>
          <a:p>
            <a:pPr algn="ctr"/>
            <a:r>
              <a:rPr lang="en-US" sz="1000" dirty="0" smtClean="0"/>
              <a:t>DATE-TIME</a:t>
            </a:r>
          </a:p>
        </p:txBody>
      </p:sp>
      <p:sp>
        <p:nvSpPr>
          <p:cNvPr id="151" name="Rectangular Callout 150"/>
          <p:cNvSpPr/>
          <p:nvPr/>
        </p:nvSpPr>
        <p:spPr>
          <a:xfrm rot="157583">
            <a:off x="10582039" y="4953574"/>
            <a:ext cx="1073719" cy="428177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USER-DETAIL</a:t>
            </a:r>
            <a:endParaRPr lang="en-IN" sz="1000" dirty="0"/>
          </a:p>
        </p:txBody>
      </p:sp>
      <p:sp>
        <p:nvSpPr>
          <p:cNvPr id="152" name="Rectangular Callout 151"/>
          <p:cNvSpPr/>
          <p:nvPr/>
        </p:nvSpPr>
        <p:spPr>
          <a:xfrm rot="17320364">
            <a:off x="7353238" y="4729857"/>
            <a:ext cx="759710" cy="38413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</a:t>
            </a:r>
          </a:p>
          <a:p>
            <a:pPr algn="ctr"/>
            <a:r>
              <a:rPr lang="en-US" sz="1000" dirty="0" smtClean="0"/>
              <a:t>DETAILS</a:t>
            </a:r>
            <a:endParaRPr lang="en-IN" sz="1000" dirty="0"/>
          </a:p>
        </p:txBody>
      </p:sp>
      <p:sp>
        <p:nvSpPr>
          <p:cNvPr id="64" name="Up Arrow 63"/>
          <p:cNvSpPr/>
          <p:nvPr/>
        </p:nvSpPr>
        <p:spPr>
          <a:xfrm>
            <a:off x="6000760" y="4500570"/>
            <a:ext cx="571504" cy="200026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cxnSp>
        <p:nvCxnSpPr>
          <p:cNvPr id="66" name="Straight Arrow Connector 65"/>
          <p:cNvCxnSpPr>
            <a:stCxn id="84" idx="0"/>
          </p:cNvCxnSpPr>
          <p:nvPr/>
        </p:nvCxnSpPr>
        <p:spPr>
          <a:xfrm rot="5400000" flipH="1" flipV="1">
            <a:off x="7483098" y="4839901"/>
            <a:ext cx="928694" cy="535785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LEVEL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71866" y="1214422"/>
            <a:ext cx="17788062" cy="671517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14282" y="3429000"/>
            <a:ext cx="1643074" cy="1343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1.1</a:t>
            </a:r>
          </a:p>
          <a:p>
            <a:pPr algn="ctr"/>
            <a:r>
              <a:rPr lang="en-US" dirty="0" smtClean="0"/>
              <a:t>GENERATE NEW BILL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-2786114" y="2857496"/>
            <a:ext cx="1271590" cy="2143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CUSTOMER</a:t>
            </a:r>
            <a:endParaRPr lang="en-IN" sz="1100" dirty="0"/>
          </a:p>
        </p:txBody>
      </p:sp>
      <p:sp>
        <p:nvSpPr>
          <p:cNvPr id="6" name="Right Arrow 5"/>
          <p:cNvSpPr/>
          <p:nvPr/>
        </p:nvSpPr>
        <p:spPr>
          <a:xfrm>
            <a:off x="-1500230" y="4143380"/>
            <a:ext cx="1835664" cy="34175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8" name="Rectangle 7"/>
          <p:cNvSpPr/>
          <p:nvPr/>
        </p:nvSpPr>
        <p:spPr>
          <a:xfrm>
            <a:off x="-857288" y="1285860"/>
            <a:ext cx="198597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CASHIER DETAILS</a:t>
            </a:r>
            <a:endParaRPr lang="en-IN" sz="1100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rot="16200000" flipH="1">
            <a:off x="-289358" y="2210980"/>
            <a:ext cx="1571638" cy="72152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607191" y="2321711"/>
            <a:ext cx="1643074" cy="28575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Arrow 23"/>
          <p:cNvSpPr/>
          <p:nvPr/>
        </p:nvSpPr>
        <p:spPr>
          <a:xfrm>
            <a:off x="-1500230" y="3786190"/>
            <a:ext cx="1785950" cy="3417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NO</a:t>
            </a:r>
            <a:endParaRPr lang="en-IN" sz="1100" dirty="0"/>
          </a:p>
        </p:txBody>
      </p:sp>
      <p:sp>
        <p:nvSpPr>
          <p:cNvPr id="25" name="Rectangle 24"/>
          <p:cNvSpPr/>
          <p:nvPr/>
        </p:nvSpPr>
        <p:spPr>
          <a:xfrm>
            <a:off x="-2143172" y="5786454"/>
            <a:ext cx="178598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MASTER</a:t>
            </a:r>
            <a:endParaRPr lang="en-IN" sz="1100" dirty="0"/>
          </a:p>
        </p:txBody>
      </p:sp>
      <p:sp>
        <p:nvSpPr>
          <p:cNvPr id="26" name="Rectangle 25"/>
          <p:cNvSpPr/>
          <p:nvPr/>
        </p:nvSpPr>
        <p:spPr>
          <a:xfrm>
            <a:off x="285720" y="5786454"/>
            <a:ext cx="1571636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</a:t>
            </a:r>
            <a:endParaRPr lang="en-IN" sz="1100" dirty="0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1000100" y="5143512"/>
            <a:ext cx="1071570" cy="21431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3"/>
          </p:cNvCxnSpPr>
          <p:nvPr/>
        </p:nvCxnSpPr>
        <p:spPr>
          <a:xfrm rot="5400000">
            <a:off x="-735301" y="4596250"/>
            <a:ext cx="1211110" cy="1169303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 flipH="1" flipV="1">
            <a:off x="107125" y="5107793"/>
            <a:ext cx="1071570" cy="28575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428860" y="3143248"/>
            <a:ext cx="1714512" cy="19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1.2</a:t>
            </a:r>
          </a:p>
          <a:p>
            <a:pPr algn="ctr"/>
            <a:r>
              <a:rPr lang="en-US" dirty="0" smtClean="0"/>
              <a:t>RETURN BILL</a:t>
            </a:r>
            <a:endParaRPr lang="en-IN" dirty="0"/>
          </a:p>
        </p:txBody>
      </p:sp>
      <p:sp>
        <p:nvSpPr>
          <p:cNvPr id="48" name="Rectangle 47"/>
          <p:cNvSpPr/>
          <p:nvPr/>
        </p:nvSpPr>
        <p:spPr>
          <a:xfrm>
            <a:off x="3857620" y="1857364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STOCK</a:t>
            </a:r>
            <a:endParaRPr lang="en-IN" sz="1100" dirty="0"/>
          </a:p>
        </p:txBody>
      </p:sp>
      <p:sp>
        <p:nvSpPr>
          <p:cNvPr id="49" name="Rectangle 48"/>
          <p:cNvSpPr/>
          <p:nvPr/>
        </p:nvSpPr>
        <p:spPr>
          <a:xfrm>
            <a:off x="2357422" y="6143644"/>
            <a:ext cx="2000264" cy="500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DETAILS</a:t>
            </a:r>
            <a:endParaRPr lang="en-IN" sz="1100" dirty="0"/>
          </a:p>
        </p:txBody>
      </p:sp>
      <p:cxnSp>
        <p:nvCxnSpPr>
          <p:cNvPr id="51" name="Straight Arrow Connector 50"/>
          <p:cNvCxnSpPr>
            <a:endCxn id="48" idx="1"/>
          </p:cNvCxnSpPr>
          <p:nvPr/>
        </p:nvCxnSpPr>
        <p:spPr>
          <a:xfrm flipV="1">
            <a:off x="1785918" y="2107397"/>
            <a:ext cx="2071702" cy="1750231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7" idx="7"/>
          </p:cNvCxnSpPr>
          <p:nvPr/>
        </p:nvCxnSpPr>
        <p:spPr>
          <a:xfrm rot="5400000" flipH="1" flipV="1">
            <a:off x="3555127" y="2694598"/>
            <a:ext cx="1068281" cy="39396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16200000" flipH="1">
            <a:off x="1321571" y="4822041"/>
            <a:ext cx="1714512" cy="9286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10800000">
            <a:off x="1785918" y="4214818"/>
            <a:ext cx="1928828" cy="192882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3857620" y="5286388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RETURNED-ITEM</a:t>
            </a:r>
            <a:endParaRPr lang="en-IN" sz="1100" dirty="0"/>
          </a:p>
        </p:txBody>
      </p:sp>
      <p:cxnSp>
        <p:nvCxnSpPr>
          <p:cNvPr id="84" name="Straight Arrow Connector 83"/>
          <p:cNvCxnSpPr>
            <a:stCxn id="47" idx="5"/>
            <a:endCxn id="82" idx="0"/>
          </p:cNvCxnSpPr>
          <p:nvPr/>
        </p:nvCxnSpPr>
        <p:spPr>
          <a:xfrm rot="16200000" flipH="1">
            <a:off x="3965892" y="4715999"/>
            <a:ext cx="496784" cy="64399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6000760" y="3429000"/>
            <a:ext cx="1571636" cy="1428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</a:p>
          <a:p>
            <a:pPr algn="ctr"/>
            <a:r>
              <a:rPr lang="en-US" dirty="0" smtClean="0"/>
              <a:t>CHECK REORDER LEVEL</a:t>
            </a:r>
            <a:endParaRPr lang="en-IN" dirty="0"/>
          </a:p>
        </p:txBody>
      </p:sp>
      <p:sp>
        <p:nvSpPr>
          <p:cNvPr id="89" name="Right Arrow 88"/>
          <p:cNvSpPr/>
          <p:nvPr/>
        </p:nvSpPr>
        <p:spPr>
          <a:xfrm>
            <a:off x="4143372" y="4000504"/>
            <a:ext cx="1857388" cy="34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DETAIL</a:t>
            </a:r>
            <a:endParaRPr lang="en-IN" sz="1100" dirty="0"/>
          </a:p>
        </p:txBody>
      </p:sp>
      <p:cxnSp>
        <p:nvCxnSpPr>
          <p:cNvPr id="91" name="Straight Arrow Connector 90"/>
          <p:cNvCxnSpPr/>
          <p:nvPr/>
        </p:nvCxnSpPr>
        <p:spPr>
          <a:xfrm rot="16200000" flipH="1">
            <a:off x="5286380" y="2357430"/>
            <a:ext cx="1143008" cy="114300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88" idx="3"/>
          </p:cNvCxnSpPr>
          <p:nvPr/>
        </p:nvCxnSpPr>
        <p:spPr>
          <a:xfrm flipV="1">
            <a:off x="5214942" y="4648523"/>
            <a:ext cx="1015979" cy="70930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357818" y="6215082"/>
            <a:ext cx="150019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</a:t>
            </a:r>
            <a:endParaRPr lang="en-IN" sz="1100" dirty="0"/>
          </a:p>
        </p:txBody>
      </p:sp>
      <p:cxnSp>
        <p:nvCxnSpPr>
          <p:cNvPr id="100" name="Straight Arrow Connector 99"/>
          <p:cNvCxnSpPr/>
          <p:nvPr/>
        </p:nvCxnSpPr>
        <p:spPr>
          <a:xfrm rot="5400000" flipH="1" flipV="1">
            <a:off x="5643570" y="5429264"/>
            <a:ext cx="1428760" cy="14287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6929454" y="5572140"/>
            <a:ext cx="1428760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STOCK</a:t>
            </a:r>
            <a:endParaRPr lang="en-IN" sz="1100" dirty="0"/>
          </a:p>
        </p:txBody>
      </p:sp>
      <p:cxnSp>
        <p:nvCxnSpPr>
          <p:cNvPr id="114" name="Straight Arrow Connector 113"/>
          <p:cNvCxnSpPr>
            <a:stCxn id="88" idx="4"/>
          </p:cNvCxnSpPr>
          <p:nvPr/>
        </p:nvCxnSpPr>
        <p:spPr>
          <a:xfrm rot="16200000" flipH="1">
            <a:off x="6679420" y="4964918"/>
            <a:ext cx="714380" cy="50006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/>
          <p:cNvSpPr/>
          <p:nvPr/>
        </p:nvSpPr>
        <p:spPr>
          <a:xfrm>
            <a:off x="9001156" y="3286124"/>
            <a:ext cx="1857388" cy="1557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2.2</a:t>
            </a:r>
          </a:p>
          <a:p>
            <a:pPr algn="ctr"/>
            <a:r>
              <a:rPr lang="en-US" dirty="0" smtClean="0"/>
              <a:t>REORDER ITEM OR CHANGE CUTOFF</a:t>
            </a:r>
            <a:endParaRPr lang="en-IN" dirty="0"/>
          </a:p>
        </p:txBody>
      </p:sp>
      <p:sp>
        <p:nvSpPr>
          <p:cNvPr id="119" name="Right Arrow 118"/>
          <p:cNvSpPr/>
          <p:nvPr/>
        </p:nvSpPr>
        <p:spPr>
          <a:xfrm>
            <a:off x="7500958" y="4000504"/>
            <a:ext cx="1643042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20" name="Oval 119"/>
          <p:cNvSpPr/>
          <p:nvPr/>
        </p:nvSpPr>
        <p:spPr>
          <a:xfrm>
            <a:off x="10429916" y="5000636"/>
            <a:ext cx="2000264" cy="18573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2.3</a:t>
            </a:r>
          </a:p>
          <a:p>
            <a:pPr algn="ctr"/>
            <a:r>
              <a:rPr lang="en-US" dirty="0" smtClean="0"/>
              <a:t>MANAGE REQUISITION</a:t>
            </a:r>
            <a:endParaRPr lang="en-IN" dirty="0"/>
          </a:p>
        </p:txBody>
      </p:sp>
      <p:sp>
        <p:nvSpPr>
          <p:cNvPr id="121" name="Rounded Rectangle 120"/>
          <p:cNvSpPr/>
          <p:nvPr/>
        </p:nvSpPr>
        <p:spPr>
          <a:xfrm>
            <a:off x="8536777" y="1428736"/>
            <a:ext cx="1214446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ADMIN</a:t>
            </a:r>
            <a:endParaRPr lang="en-IN" sz="1100" dirty="0"/>
          </a:p>
        </p:txBody>
      </p:sp>
      <p:sp>
        <p:nvSpPr>
          <p:cNvPr id="122" name="Down Arrow 121"/>
          <p:cNvSpPr/>
          <p:nvPr/>
        </p:nvSpPr>
        <p:spPr>
          <a:xfrm>
            <a:off x="9358346" y="2357430"/>
            <a:ext cx="357190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23" name="Rounded Rectangle 122"/>
          <p:cNvSpPr/>
          <p:nvPr/>
        </p:nvSpPr>
        <p:spPr>
          <a:xfrm>
            <a:off x="11358610" y="2714620"/>
            <a:ext cx="107157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</a:t>
            </a:r>
            <a:endParaRPr lang="en-IN" sz="1100" dirty="0"/>
          </a:p>
        </p:txBody>
      </p:sp>
      <p:sp>
        <p:nvSpPr>
          <p:cNvPr id="124" name="Down Arrow 123"/>
          <p:cNvSpPr/>
          <p:nvPr/>
        </p:nvSpPr>
        <p:spPr>
          <a:xfrm>
            <a:off x="11430048" y="3643314"/>
            <a:ext cx="341756" cy="1428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25" name="Right Arrow 124"/>
          <p:cNvSpPr/>
          <p:nvPr/>
        </p:nvSpPr>
        <p:spPr>
          <a:xfrm>
            <a:off x="10287040" y="3286124"/>
            <a:ext cx="1049846" cy="3417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REORDER</a:t>
            </a:r>
            <a:endParaRPr lang="en-IN" sz="1100" dirty="0"/>
          </a:p>
        </p:txBody>
      </p:sp>
      <p:sp>
        <p:nvSpPr>
          <p:cNvPr id="126" name="Rectangle 125"/>
          <p:cNvSpPr/>
          <p:nvPr/>
        </p:nvSpPr>
        <p:spPr>
          <a:xfrm>
            <a:off x="10715668" y="1357298"/>
            <a:ext cx="1643074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ORDER ITEM</a:t>
            </a:r>
            <a:endParaRPr lang="en-IN" sz="1100" dirty="0"/>
          </a:p>
        </p:txBody>
      </p:sp>
      <p:sp>
        <p:nvSpPr>
          <p:cNvPr id="127" name="Rectangle 126"/>
          <p:cNvSpPr/>
          <p:nvPr/>
        </p:nvSpPr>
        <p:spPr>
          <a:xfrm>
            <a:off x="12430180" y="6643710"/>
            <a:ext cx="1557342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STOCK</a:t>
            </a:r>
            <a:endParaRPr lang="en-IN" sz="1100" dirty="0"/>
          </a:p>
        </p:txBody>
      </p:sp>
      <p:sp>
        <p:nvSpPr>
          <p:cNvPr id="128" name="Rectangle 127"/>
          <p:cNvSpPr/>
          <p:nvPr/>
        </p:nvSpPr>
        <p:spPr>
          <a:xfrm>
            <a:off x="13287436" y="4572008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PURCHASED  ITEM</a:t>
            </a:r>
            <a:endParaRPr lang="en-IN" sz="1100" dirty="0"/>
          </a:p>
        </p:txBody>
      </p:sp>
      <p:cxnSp>
        <p:nvCxnSpPr>
          <p:cNvPr id="130" name="Straight Arrow Connector 129"/>
          <p:cNvCxnSpPr>
            <a:stCxn id="117" idx="0"/>
          </p:cNvCxnSpPr>
          <p:nvPr/>
        </p:nvCxnSpPr>
        <p:spPr>
          <a:xfrm rot="5400000" flipH="1" flipV="1">
            <a:off x="9679820" y="2107396"/>
            <a:ext cx="1428758" cy="92869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0" idx="6"/>
          </p:cNvCxnSpPr>
          <p:nvPr/>
        </p:nvCxnSpPr>
        <p:spPr>
          <a:xfrm>
            <a:off x="12430180" y="5929318"/>
            <a:ext cx="500066" cy="714392"/>
          </a:xfrm>
          <a:prstGeom prst="straightConnector1">
            <a:avLst/>
          </a:prstGeom>
          <a:ln w="63500"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ular Callout 145"/>
          <p:cNvSpPr/>
          <p:nvPr/>
        </p:nvSpPr>
        <p:spPr>
          <a:xfrm rot="7596390">
            <a:off x="-394751" y="5389740"/>
            <a:ext cx="660437" cy="307921"/>
          </a:xfrm>
          <a:prstGeom prst="wedgeRectCallout">
            <a:avLst>
              <a:gd name="adj1" fmla="val -19828"/>
              <a:gd name="adj2" fmla="val 781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47" name="Rectangular Callout 146"/>
          <p:cNvSpPr/>
          <p:nvPr/>
        </p:nvSpPr>
        <p:spPr>
          <a:xfrm rot="4835561" flipV="1">
            <a:off x="-396325" y="2170393"/>
            <a:ext cx="792651" cy="357191"/>
          </a:xfrm>
          <a:prstGeom prst="wedgeRectCallout">
            <a:avLst>
              <a:gd name="adj1" fmla="val -20116"/>
              <a:gd name="adj2" fmla="val 921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CASHIER DETAILS</a:t>
            </a:r>
            <a:endParaRPr lang="en-IN" sz="1000" dirty="0"/>
          </a:p>
        </p:txBody>
      </p:sp>
      <p:sp>
        <p:nvSpPr>
          <p:cNvPr id="148" name="Rectangular Callout 147"/>
          <p:cNvSpPr/>
          <p:nvPr/>
        </p:nvSpPr>
        <p:spPr>
          <a:xfrm rot="4307187">
            <a:off x="1476507" y="2017140"/>
            <a:ext cx="630655" cy="406591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</a:t>
            </a:r>
            <a:endParaRPr lang="en-IN" sz="1000" dirty="0"/>
          </a:p>
        </p:txBody>
      </p:sp>
      <p:sp>
        <p:nvSpPr>
          <p:cNvPr id="149" name="Rectangular Callout 148"/>
          <p:cNvSpPr/>
          <p:nvPr/>
        </p:nvSpPr>
        <p:spPr>
          <a:xfrm rot="18416403">
            <a:off x="2669905" y="2172420"/>
            <a:ext cx="813843" cy="394590"/>
          </a:xfrm>
          <a:prstGeom prst="wedgeRectCallout">
            <a:avLst>
              <a:gd name="adj1" fmla="val -17414"/>
              <a:gd name="adj2" fmla="val 71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50" name="Rectangular Callout 149"/>
          <p:cNvSpPr/>
          <p:nvPr/>
        </p:nvSpPr>
        <p:spPr>
          <a:xfrm rot="286535">
            <a:off x="356262" y="5236135"/>
            <a:ext cx="717603" cy="33555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CUTOFF QTY</a:t>
            </a:r>
            <a:endParaRPr lang="en-IN" sz="1000" dirty="0"/>
          </a:p>
        </p:txBody>
      </p:sp>
      <p:sp>
        <p:nvSpPr>
          <p:cNvPr id="158" name="Right Arrow 157"/>
          <p:cNvSpPr/>
          <p:nvPr/>
        </p:nvSpPr>
        <p:spPr>
          <a:xfrm>
            <a:off x="-1500230" y="3143248"/>
            <a:ext cx="4286280" cy="3571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ITEM NO</a:t>
            </a:r>
            <a:endParaRPr lang="en-IN" sz="1100" dirty="0"/>
          </a:p>
        </p:txBody>
      </p:sp>
      <p:sp>
        <p:nvSpPr>
          <p:cNvPr id="162" name="Left Arrow 161"/>
          <p:cNvSpPr/>
          <p:nvPr/>
        </p:nvSpPr>
        <p:spPr>
          <a:xfrm>
            <a:off x="-1571668" y="4714884"/>
            <a:ext cx="4214842" cy="42862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NO</a:t>
            </a:r>
            <a:endParaRPr lang="en-IN" sz="1100" dirty="0"/>
          </a:p>
        </p:txBody>
      </p:sp>
      <p:sp>
        <p:nvSpPr>
          <p:cNvPr id="189" name="Rectangular Callout 188"/>
          <p:cNvSpPr/>
          <p:nvPr/>
        </p:nvSpPr>
        <p:spPr>
          <a:xfrm rot="3716795">
            <a:off x="2186091" y="5322999"/>
            <a:ext cx="677926" cy="31608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NO</a:t>
            </a:r>
            <a:endParaRPr lang="en-IN" sz="1000" dirty="0"/>
          </a:p>
        </p:txBody>
      </p:sp>
      <p:sp>
        <p:nvSpPr>
          <p:cNvPr id="190" name="Rectangular Callout 189"/>
          <p:cNvSpPr/>
          <p:nvPr/>
        </p:nvSpPr>
        <p:spPr>
          <a:xfrm rot="4578033">
            <a:off x="1475567" y="5340911"/>
            <a:ext cx="655582" cy="31727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</a:t>
            </a:r>
            <a:endParaRPr lang="en-IN" sz="1000" dirty="0"/>
          </a:p>
        </p:txBody>
      </p:sp>
      <p:sp>
        <p:nvSpPr>
          <p:cNvPr id="191" name="Rectangular Callout 190"/>
          <p:cNvSpPr/>
          <p:nvPr/>
        </p:nvSpPr>
        <p:spPr>
          <a:xfrm rot="4456424">
            <a:off x="2935743" y="5417699"/>
            <a:ext cx="914400" cy="357682"/>
          </a:xfrm>
          <a:prstGeom prst="wedgeRectCallout">
            <a:avLst>
              <a:gd name="adj1" fmla="val -22223"/>
              <a:gd name="adj2" fmla="val 76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BILL DETIALS</a:t>
            </a:r>
            <a:endParaRPr lang="en-IN" sz="1000" dirty="0"/>
          </a:p>
        </p:txBody>
      </p:sp>
      <p:sp>
        <p:nvSpPr>
          <p:cNvPr id="193" name="Rectangular Callout 192"/>
          <p:cNvSpPr/>
          <p:nvPr/>
        </p:nvSpPr>
        <p:spPr>
          <a:xfrm rot="2037837">
            <a:off x="4035844" y="4678633"/>
            <a:ext cx="914400" cy="405786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95" name="Rectangular Callout 194"/>
          <p:cNvSpPr/>
          <p:nvPr/>
        </p:nvSpPr>
        <p:spPr>
          <a:xfrm rot="6477614">
            <a:off x="4082072" y="2653755"/>
            <a:ext cx="758566" cy="50836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97" name="Rectangular Callout 196"/>
          <p:cNvSpPr/>
          <p:nvPr/>
        </p:nvSpPr>
        <p:spPr>
          <a:xfrm rot="2277016">
            <a:off x="5691376" y="2344305"/>
            <a:ext cx="914400" cy="469882"/>
          </a:xfrm>
          <a:prstGeom prst="wedgeRectCallout">
            <a:avLst>
              <a:gd name="adj1" fmla="val -16649"/>
              <a:gd name="adj2" fmla="val 921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198" name="Rectangular Callout 197"/>
          <p:cNvSpPr/>
          <p:nvPr/>
        </p:nvSpPr>
        <p:spPr>
          <a:xfrm rot="9606056">
            <a:off x="5378818" y="5063809"/>
            <a:ext cx="844328" cy="304120"/>
          </a:xfrm>
          <a:prstGeom prst="wedgeRectCallout">
            <a:avLst>
              <a:gd name="adj1" fmla="val -20585"/>
              <a:gd name="adj2" fmla="val 83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200" name="Rectangular Callout 199"/>
          <p:cNvSpPr/>
          <p:nvPr/>
        </p:nvSpPr>
        <p:spPr>
          <a:xfrm rot="6016611">
            <a:off x="6272851" y="5350785"/>
            <a:ext cx="751334" cy="395252"/>
          </a:xfrm>
          <a:prstGeom prst="wedgeRectCallout">
            <a:avLst>
              <a:gd name="adj1" fmla="val -19998"/>
              <a:gd name="adj2" fmla="val 71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sp>
        <p:nvSpPr>
          <p:cNvPr id="201" name="Rectangular Callout 200"/>
          <p:cNvSpPr/>
          <p:nvPr/>
        </p:nvSpPr>
        <p:spPr>
          <a:xfrm rot="4212954">
            <a:off x="7125867" y="4896964"/>
            <a:ext cx="567270" cy="487451"/>
          </a:xfrm>
          <a:prstGeom prst="wedgeRectCallout">
            <a:avLst>
              <a:gd name="adj1" fmla="val -21686"/>
              <a:gd name="adj2" fmla="val 711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NO</a:t>
            </a:r>
            <a:endParaRPr lang="en-IN" sz="1000" dirty="0"/>
          </a:p>
        </p:txBody>
      </p:sp>
      <p:sp>
        <p:nvSpPr>
          <p:cNvPr id="202" name="Rectangular Callout 201"/>
          <p:cNvSpPr/>
          <p:nvPr/>
        </p:nvSpPr>
        <p:spPr>
          <a:xfrm rot="20155739">
            <a:off x="9905493" y="2030691"/>
            <a:ext cx="730865" cy="488306"/>
          </a:xfrm>
          <a:prstGeom prst="wedgeRectCallout">
            <a:avLst>
              <a:gd name="adj1" fmla="val -10732"/>
              <a:gd name="adj2" fmla="val 839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ORDER DETAILS</a:t>
            </a:r>
            <a:endParaRPr lang="en-IN" sz="1000" dirty="0"/>
          </a:p>
        </p:txBody>
      </p:sp>
      <p:sp>
        <p:nvSpPr>
          <p:cNvPr id="203" name="Rectangular Callout 202"/>
          <p:cNvSpPr/>
          <p:nvPr/>
        </p:nvSpPr>
        <p:spPr>
          <a:xfrm rot="2705365">
            <a:off x="12565136" y="6023753"/>
            <a:ext cx="914400" cy="357222"/>
          </a:xfrm>
          <a:prstGeom prst="wedgeRectCallout">
            <a:avLst>
              <a:gd name="adj1" fmla="val -21730"/>
              <a:gd name="adj2" fmla="val 719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DETAILS</a:t>
            </a:r>
            <a:endParaRPr lang="en-IN" sz="1000" dirty="0"/>
          </a:p>
        </p:txBody>
      </p:sp>
      <p:cxnSp>
        <p:nvCxnSpPr>
          <p:cNvPr id="205" name="Straight Arrow Connector 204"/>
          <p:cNvCxnSpPr>
            <a:stCxn id="120" idx="7"/>
          </p:cNvCxnSpPr>
          <p:nvPr/>
        </p:nvCxnSpPr>
        <p:spPr>
          <a:xfrm rot="5400000" flipH="1" flipV="1">
            <a:off x="12540621" y="4525825"/>
            <a:ext cx="343442" cy="11501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ular Callout 210"/>
          <p:cNvSpPr/>
          <p:nvPr/>
        </p:nvSpPr>
        <p:spPr>
          <a:xfrm rot="20073945">
            <a:off x="12151128" y="4500212"/>
            <a:ext cx="785818" cy="541210"/>
          </a:xfrm>
          <a:prstGeom prst="wedgeRectCallout">
            <a:avLst>
              <a:gd name="adj1" fmla="val -17432"/>
              <a:gd name="adj2" fmla="val 67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PAYMENT</a:t>
            </a:r>
            <a:endParaRPr lang="en-IN" sz="1000" dirty="0"/>
          </a:p>
        </p:txBody>
      </p:sp>
      <p:cxnSp>
        <p:nvCxnSpPr>
          <p:cNvPr id="213" name="Straight Arrow Connector 212"/>
          <p:cNvCxnSpPr>
            <a:stCxn id="117" idx="3"/>
          </p:cNvCxnSpPr>
          <p:nvPr/>
        </p:nvCxnSpPr>
        <p:spPr>
          <a:xfrm rot="5400000">
            <a:off x="8123005" y="4421980"/>
            <a:ext cx="956741" cy="134357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Rectangular Callout 213"/>
          <p:cNvSpPr/>
          <p:nvPr/>
        </p:nvSpPr>
        <p:spPr>
          <a:xfrm rot="19380861">
            <a:off x="8133556" y="4627863"/>
            <a:ext cx="1010810" cy="33685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ITEM DETAIL CUTOFF</a:t>
            </a:r>
            <a:endParaRPr lang="en-IN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OF LOGIN PROCESS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10401344" cy="5257800"/>
          </a:xfrm>
          <a:ln w="0">
            <a:solidFill>
              <a:schemeClr val="tx1"/>
            </a:solidFill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714480" y="3429000"/>
            <a:ext cx="2000264" cy="19288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4.1</a:t>
            </a:r>
          </a:p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6072198" y="2786058"/>
            <a:ext cx="2071702" cy="21431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4.2</a:t>
            </a:r>
          </a:p>
          <a:p>
            <a:pPr algn="ctr"/>
            <a:r>
              <a:rPr lang="en-US" dirty="0" smtClean="0"/>
              <a:t>LOGOUT</a:t>
            </a:r>
          </a:p>
          <a:p>
            <a:pPr algn="ctr"/>
            <a:r>
              <a:rPr lang="en-US" dirty="0" smtClean="0"/>
              <a:t>AND </a:t>
            </a:r>
          </a:p>
          <a:p>
            <a:pPr algn="ctr"/>
            <a:r>
              <a:rPr lang="en-US" dirty="0" smtClean="0"/>
              <a:t>CALCULATE DATA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785918" y="6357934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USER</a:t>
            </a:r>
            <a:endParaRPr lang="en-IN" sz="1100" dirty="0"/>
          </a:p>
        </p:txBody>
      </p:sp>
      <p:sp>
        <p:nvSpPr>
          <p:cNvPr id="7" name="Rectangle 6"/>
          <p:cNvSpPr/>
          <p:nvPr/>
        </p:nvSpPr>
        <p:spPr>
          <a:xfrm>
            <a:off x="1571604" y="1785926"/>
            <a:ext cx="192882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CASH DETAILS</a:t>
            </a:r>
            <a:endParaRPr lang="en-IN" sz="1100" dirty="0"/>
          </a:p>
        </p:txBody>
      </p:sp>
      <p:sp>
        <p:nvSpPr>
          <p:cNvPr id="10" name="Rectangle 9"/>
          <p:cNvSpPr/>
          <p:nvPr/>
        </p:nvSpPr>
        <p:spPr>
          <a:xfrm>
            <a:off x="8072462" y="5429264"/>
            <a:ext cx="1643074" cy="428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BILL MASTER</a:t>
            </a:r>
            <a:endParaRPr lang="en-IN" sz="1100" dirty="0"/>
          </a:p>
        </p:txBody>
      </p:sp>
      <p:cxnSp>
        <p:nvCxnSpPr>
          <p:cNvPr id="12" name="Straight Arrow Connector 11"/>
          <p:cNvCxnSpPr>
            <a:endCxn id="4" idx="0"/>
          </p:cNvCxnSpPr>
          <p:nvPr/>
        </p:nvCxnSpPr>
        <p:spPr>
          <a:xfrm rot="5400000">
            <a:off x="2214546" y="2928934"/>
            <a:ext cx="1000132" cy="1588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ular Callout 14"/>
          <p:cNvSpPr/>
          <p:nvPr/>
        </p:nvSpPr>
        <p:spPr>
          <a:xfrm rot="4984171">
            <a:off x="2787396" y="2644150"/>
            <a:ext cx="678875" cy="60406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ID AND DATE TIME</a:t>
            </a:r>
            <a:endParaRPr lang="en-IN" sz="1000" dirty="0"/>
          </a:p>
        </p:txBody>
      </p:sp>
      <p:cxnSp>
        <p:nvCxnSpPr>
          <p:cNvPr id="19" name="Straight Arrow Connector 18"/>
          <p:cNvCxnSpPr>
            <a:stCxn id="6" idx="0"/>
            <a:endCxn id="4" idx="4"/>
          </p:cNvCxnSpPr>
          <p:nvPr/>
        </p:nvCxnSpPr>
        <p:spPr>
          <a:xfrm rot="5400000" flipH="1" flipV="1">
            <a:off x="2196698" y="5840021"/>
            <a:ext cx="1000108" cy="35719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ular Callout 19"/>
          <p:cNvSpPr/>
          <p:nvPr/>
        </p:nvSpPr>
        <p:spPr>
          <a:xfrm rot="4717499">
            <a:off x="2764686" y="5576183"/>
            <a:ext cx="680517" cy="513663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ID PWD</a:t>
            </a:r>
            <a:endParaRPr lang="en-IN" sz="10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00430" y="1857364"/>
            <a:ext cx="3143272" cy="1000132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3500430" y="2357430"/>
            <a:ext cx="2571768" cy="1285884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16200000" flipH="1">
            <a:off x="7929570" y="4214834"/>
            <a:ext cx="1428760" cy="1000100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5" idx="4"/>
          </p:cNvCxnSpPr>
          <p:nvPr/>
        </p:nvCxnSpPr>
        <p:spPr>
          <a:xfrm rot="10800000">
            <a:off x="7108050" y="4929198"/>
            <a:ext cx="964413" cy="857256"/>
          </a:xfrm>
          <a:prstGeom prst="straightConnector1">
            <a:avLst/>
          </a:prstGeom>
          <a:ln w="635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ular Callout 28"/>
          <p:cNvSpPr/>
          <p:nvPr/>
        </p:nvSpPr>
        <p:spPr>
          <a:xfrm rot="1563928">
            <a:off x="4962522" y="1879114"/>
            <a:ext cx="914400" cy="439201"/>
          </a:xfrm>
          <a:prstGeom prst="wedgeRectCallout">
            <a:avLst>
              <a:gd name="adj1" fmla="val -21472"/>
              <a:gd name="adj2" fmla="val 773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ID AND DATE TIME</a:t>
            </a:r>
            <a:endParaRPr lang="en-IN" sz="1000" dirty="0"/>
          </a:p>
        </p:txBody>
      </p:sp>
      <p:sp>
        <p:nvSpPr>
          <p:cNvPr id="30" name="Rectangular Callout 29"/>
          <p:cNvSpPr/>
          <p:nvPr/>
        </p:nvSpPr>
        <p:spPr>
          <a:xfrm rot="13257008">
            <a:off x="4565457" y="3314216"/>
            <a:ext cx="914400" cy="467842"/>
          </a:xfrm>
          <a:prstGeom prst="wedgeRectCallout">
            <a:avLst>
              <a:gd name="adj1" fmla="val -25303"/>
              <a:gd name="adj2" fmla="val 82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TOTAL SALES</a:t>
            </a:r>
            <a:endParaRPr lang="en-IN" sz="1000" dirty="0"/>
          </a:p>
        </p:txBody>
      </p:sp>
      <p:sp>
        <p:nvSpPr>
          <p:cNvPr id="31" name="Rectangular Callout 30"/>
          <p:cNvSpPr/>
          <p:nvPr/>
        </p:nvSpPr>
        <p:spPr>
          <a:xfrm rot="3037098">
            <a:off x="8603627" y="4371558"/>
            <a:ext cx="914400" cy="508270"/>
          </a:xfrm>
          <a:prstGeom prst="wedgeRectCallout">
            <a:avLst>
              <a:gd name="adj1" fmla="val -16845"/>
              <a:gd name="adj2" fmla="val 697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USER DETAILS</a:t>
            </a:r>
            <a:endParaRPr lang="en-IN" sz="1000" dirty="0"/>
          </a:p>
        </p:txBody>
      </p:sp>
      <p:sp>
        <p:nvSpPr>
          <p:cNvPr id="32" name="Rectangular Callout 31"/>
          <p:cNvSpPr/>
          <p:nvPr/>
        </p:nvSpPr>
        <p:spPr>
          <a:xfrm rot="13498197">
            <a:off x="6872820" y="5407159"/>
            <a:ext cx="914400" cy="468559"/>
          </a:xfrm>
          <a:prstGeom prst="wedgeRectCallout">
            <a:avLst>
              <a:gd name="adj1" fmla="val -25202"/>
              <a:gd name="adj2" fmla="val 74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AMOUNT SOLD</a:t>
            </a:r>
            <a:endParaRPr lang="en-IN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249</Words>
  <Application>Microsoft Office PowerPoint</Application>
  <PresentationFormat>On-screen Show (4:3)</PresentationFormat>
  <Paragraphs>141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DATA FLOW DIAGRAM</vt:lpstr>
      <vt:lpstr>CONTEXT LEVEL</vt:lpstr>
      <vt:lpstr>FIRST LEVEL </vt:lpstr>
      <vt:lpstr>SECOND LEVEL</vt:lpstr>
      <vt:lpstr>EXPANSION OF LOGIN PROCESS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</dc:title>
  <dc:creator>NabilPatel</dc:creator>
  <cp:lastModifiedBy>NabilPatel</cp:lastModifiedBy>
  <cp:revision>60</cp:revision>
  <dcterms:created xsi:type="dcterms:W3CDTF">2015-05-23T13:31:38Z</dcterms:created>
  <dcterms:modified xsi:type="dcterms:W3CDTF">2015-05-23T20:03:18Z</dcterms:modified>
</cp:coreProperties>
</file>