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snapVertSplitter="1" vertBarState="minimized" horzBarState="maximized">
    <p:restoredLeft sz="15620"/>
    <p:restoredTop sz="94660"/>
  </p:normalViewPr>
  <p:slideViewPr>
    <p:cSldViewPr>
      <p:cViewPr>
        <p:scale>
          <a:sx n="80" d="100"/>
          <a:sy n="80" d="100"/>
        </p:scale>
        <p:origin x="-2424" y="-60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9C433-36FA-4F53-A12B-0EBBF54A8E61}" type="datetimeFigureOut">
              <a:rPr lang="en-US" smtClean="0"/>
              <a:t>5/24/2015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22B7B-C4BE-4B99-8AE4-0F0FE1746F0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9C433-36FA-4F53-A12B-0EBBF54A8E61}" type="datetimeFigureOut">
              <a:rPr lang="en-US" smtClean="0"/>
              <a:t>5/24/2015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22B7B-C4BE-4B99-8AE4-0F0FE1746F0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9C433-36FA-4F53-A12B-0EBBF54A8E61}" type="datetimeFigureOut">
              <a:rPr lang="en-US" smtClean="0"/>
              <a:t>5/24/2015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22B7B-C4BE-4B99-8AE4-0F0FE1746F0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9C433-36FA-4F53-A12B-0EBBF54A8E61}" type="datetimeFigureOut">
              <a:rPr lang="en-US" smtClean="0"/>
              <a:t>5/24/2015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22B7B-C4BE-4B99-8AE4-0F0FE1746F0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9C433-36FA-4F53-A12B-0EBBF54A8E61}" type="datetimeFigureOut">
              <a:rPr lang="en-US" smtClean="0"/>
              <a:t>5/24/2015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22B7B-C4BE-4B99-8AE4-0F0FE1746F0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9C433-36FA-4F53-A12B-0EBBF54A8E61}" type="datetimeFigureOut">
              <a:rPr lang="en-US" smtClean="0"/>
              <a:t>5/24/2015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22B7B-C4BE-4B99-8AE4-0F0FE1746F0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9C433-36FA-4F53-A12B-0EBBF54A8E61}" type="datetimeFigureOut">
              <a:rPr lang="en-US" smtClean="0"/>
              <a:t>5/24/2015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22B7B-C4BE-4B99-8AE4-0F0FE1746F0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9C433-36FA-4F53-A12B-0EBBF54A8E61}" type="datetimeFigureOut">
              <a:rPr lang="en-US" smtClean="0"/>
              <a:t>5/24/2015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22B7B-C4BE-4B99-8AE4-0F0FE1746F0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9C433-36FA-4F53-A12B-0EBBF54A8E61}" type="datetimeFigureOut">
              <a:rPr lang="en-US" smtClean="0"/>
              <a:t>5/24/2015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22B7B-C4BE-4B99-8AE4-0F0FE1746F0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9C433-36FA-4F53-A12B-0EBBF54A8E61}" type="datetimeFigureOut">
              <a:rPr lang="en-US" smtClean="0"/>
              <a:t>5/24/2015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22B7B-C4BE-4B99-8AE4-0F0FE1746F0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9C433-36FA-4F53-A12B-0EBBF54A8E61}" type="datetimeFigureOut">
              <a:rPr lang="en-US" smtClean="0"/>
              <a:t>5/24/2015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22B7B-C4BE-4B99-8AE4-0F0FE1746F0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49C433-36FA-4F53-A12B-0EBBF54A8E61}" type="datetimeFigureOut">
              <a:rPr lang="en-US" smtClean="0"/>
              <a:t>5/24/2015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922B7B-C4BE-4B99-8AE4-0F0FE1746F08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ER DIAGRAM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SALES AND INVENTORY MANAGEMENT SYSTEM</a:t>
            </a:r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3786246" y="0"/>
            <a:ext cx="16859368" cy="7429528"/>
          </a:xfrm>
        </p:spPr>
        <p:txBody>
          <a:bodyPr>
            <a:normAutofit/>
          </a:bodyPr>
          <a:lstStyle/>
          <a:p>
            <a:endParaRPr lang="en-IN" sz="2000" dirty="0"/>
          </a:p>
        </p:txBody>
      </p:sp>
      <p:sp>
        <p:nvSpPr>
          <p:cNvPr id="4" name="Rectangle 3"/>
          <p:cNvSpPr/>
          <p:nvPr/>
        </p:nvSpPr>
        <p:spPr>
          <a:xfrm>
            <a:off x="-3286180" y="3357562"/>
            <a:ext cx="1428760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ITEM</a:t>
            </a:r>
            <a:endParaRPr lang="en-IN" sz="1200" dirty="0"/>
          </a:p>
        </p:txBody>
      </p:sp>
      <p:cxnSp>
        <p:nvCxnSpPr>
          <p:cNvPr id="6" name="Straight Connector 5"/>
          <p:cNvCxnSpPr>
            <a:stCxn id="4" idx="2"/>
          </p:cNvCxnSpPr>
          <p:nvPr/>
        </p:nvCxnSpPr>
        <p:spPr>
          <a:xfrm rot="5400000">
            <a:off x="-3179023" y="4464851"/>
            <a:ext cx="1214446" cy="1588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lowchart: Decision 6"/>
          <p:cNvSpPr/>
          <p:nvPr/>
        </p:nvSpPr>
        <p:spPr>
          <a:xfrm>
            <a:off x="-3000428" y="5072074"/>
            <a:ext cx="914400" cy="61264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HAS</a:t>
            </a:r>
            <a:endParaRPr lang="en-IN" sz="1200" dirty="0"/>
          </a:p>
        </p:txBody>
      </p:sp>
      <p:sp>
        <p:nvSpPr>
          <p:cNvPr id="8" name="Flowchart: Process 7"/>
          <p:cNvSpPr/>
          <p:nvPr/>
        </p:nvSpPr>
        <p:spPr>
          <a:xfrm>
            <a:off x="-3214742" y="6286520"/>
            <a:ext cx="1643074" cy="35719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CATEGORY</a:t>
            </a:r>
            <a:endParaRPr lang="en-IN" sz="1200" dirty="0"/>
          </a:p>
        </p:txBody>
      </p:sp>
      <p:cxnSp>
        <p:nvCxnSpPr>
          <p:cNvPr id="10" name="Straight Connector 9"/>
          <p:cNvCxnSpPr>
            <a:stCxn id="7" idx="2"/>
          </p:cNvCxnSpPr>
          <p:nvPr/>
        </p:nvCxnSpPr>
        <p:spPr>
          <a:xfrm rot="16200000" flipH="1">
            <a:off x="-2822695" y="5964189"/>
            <a:ext cx="601800" cy="42866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 rot="5637035">
            <a:off x="-3835961" y="4369235"/>
            <a:ext cx="642942" cy="3571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DIS</a:t>
            </a:r>
            <a:endParaRPr lang="en-IN" sz="1000" dirty="0"/>
          </a:p>
        </p:txBody>
      </p:sp>
      <p:sp>
        <p:nvSpPr>
          <p:cNvPr id="13" name="Oval 12"/>
          <p:cNvSpPr/>
          <p:nvPr/>
        </p:nvSpPr>
        <p:spPr>
          <a:xfrm>
            <a:off x="-3714808" y="5572140"/>
            <a:ext cx="642942" cy="3571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CID</a:t>
            </a:r>
            <a:endParaRPr lang="en-IN" sz="1000" dirty="0"/>
          </a:p>
        </p:txBody>
      </p:sp>
      <p:sp>
        <p:nvSpPr>
          <p:cNvPr id="14" name="Oval 13"/>
          <p:cNvSpPr/>
          <p:nvPr/>
        </p:nvSpPr>
        <p:spPr>
          <a:xfrm>
            <a:off x="-1643106" y="5786454"/>
            <a:ext cx="928694" cy="3571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CNAME</a:t>
            </a:r>
            <a:endParaRPr lang="en-IN" sz="1000" dirty="0"/>
          </a:p>
        </p:txBody>
      </p:sp>
      <p:sp>
        <p:nvSpPr>
          <p:cNvPr id="18" name="Oval 17"/>
          <p:cNvSpPr/>
          <p:nvPr/>
        </p:nvSpPr>
        <p:spPr>
          <a:xfrm rot="21350225">
            <a:off x="-1928858" y="2285992"/>
            <a:ext cx="928694" cy="428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ITEM NO</a:t>
            </a:r>
            <a:endParaRPr lang="en-IN" sz="1000" dirty="0"/>
          </a:p>
        </p:txBody>
      </p:sp>
      <p:sp>
        <p:nvSpPr>
          <p:cNvPr id="19" name="Oval 18"/>
          <p:cNvSpPr/>
          <p:nvPr/>
        </p:nvSpPr>
        <p:spPr>
          <a:xfrm>
            <a:off x="-2214610" y="4286256"/>
            <a:ext cx="357190" cy="9286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UNITQTY</a:t>
            </a:r>
            <a:endParaRPr lang="en-IN" sz="800" dirty="0"/>
          </a:p>
        </p:txBody>
      </p:sp>
      <p:sp>
        <p:nvSpPr>
          <p:cNvPr id="20" name="Oval 19"/>
          <p:cNvSpPr/>
          <p:nvPr/>
        </p:nvSpPr>
        <p:spPr>
          <a:xfrm>
            <a:off x="-1571668" y="4214818"/>
            <a:ext cx="428628" cy="7858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</a:t>
            </a:r>
          </a:p>
          <a:p>
            <a:pPr algn="ctr"/>
            <a:r>
              <a:rPr lang="en-US" sz="1000" dirty="0" smtClean="0"/>
              <a:t>I</a:t>
            </a:r>
          </a:p>
          <a:p>
            <a:pPr algn="ctr"/>
            <a:r>
              <a:rPr lang="en-US" sz="1000" dirty="0"/>
              <a:t>D</a:t>
            </a:r>
            <a:endParaRPr lang="en-IN" sz="1000" dirty="0"/>
          </a:p>
        </p:txBody>
      </p:sp>
      <p:sp>
        <p:nvSpPr>
          <p:cNvPr id="21" name="Oval 20"/>
          <p:cNvSpPr/>
          <p:nvPr/>
        </p:nvSpPr>
        <p:spPr>
          <a:xfrm>
            <a:off x="-928694" y="2428868"/>
            <a:ext cx="928694" cy="428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ITEM NAME</a:t>
            </a:r>
            <a:endParaRPr lang="en-IN" sz="1000" dirty="0"/>
          </a:p>
        </p:txBody>
      </p:sp>
      <p:cxnSp>
        <p:nvCxnSpPr>
          <p:cNvPr id="25" name="Straight Connector 24"/>
          <p:cNvCxnSpPr/>
          <p:nvPr/>
        </p:nvCxnSpPr>
        <p:spPr>
          <a:xfrm flipV="1">
            <a:off x="-2143172" y="6072206"/>
            <a:ext cx="571504" cy="214314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3" idx="4"/>
          </p:cNvCxnSpPr>
          <p:nvPr/>
        </p:nvCxnSpPr>
        <p:spPr>
          <a:xfrm rot="16200000" flipH="1">
            <a:off x="-3446916" y="5982908"/>
            <a:ext cx="357190" cy="250033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-3214742" y="4357694"/>
            <a:ext cx="500066" cy="8572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I</a:t>
            </a:r>
          </a:p>
          <a:p>
            <a:pPr algn="ctr"/>
            <a:r>
              <a:rPr lang="en-US" sz="1000" dirty="0" smtClean="0"/>
              <a:t>CUTOFF</a:t>
            </a:r>
            <a:endParaRPr lang="en-IN" sz="1000" dirty="0"/>
          </a:p>
        </p:txBody>
      </p:sp>
      <p:sp>
        <p:nvSpPr>
          <p:cNvPr id="29" name="Oval 28"/>
          <p:cNvSpPr/>
          <p:nvPr/>
        </p:nvSpPr>
        <p:spPr>
          <a:xfrm rot="5155161">
            <a:off x="-1101071" y="4302747"/>
            <a:ext cx="1000132" cy="428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VALIDITY</a:t>
            </a:r>
            <a:endParaRPr lang="en-IN" sz="1000" dirty="0"/>
          </a:p>
        </p:txBody>
      </p:sp>
      <p:cxnSp>
        <p:nvCxnSpPr>
          <p:cNvPr id="31" name="Straight Connector 30"/>
          <p:cNvCxnSpPr/>
          <p:nvPr/>
        </p:nvCxnSpPr>
        <p:spPr>
          <a:xfrm rot="5400000" flipH="1" flipV="1">
            <a:off x="-2036020" y="2750346"/>
            <a:ext cx="642952" cy="571504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endCxn id="21" idx="3"/>
          </p:cNvCxnSpPr>
          <p:nvPr/>
        </p:nvCxnSpPr>
        <p:spPr>
          <a:xfrm flipV="1">
            <a:off x="-1857420" y="2794725"/>
            <a:ext cx="1064730" cy="634275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lowchart: Decision 35"/>
          <p:cNvSpPr/>
          <p:nvPr/>
        </p:nvSpPr>
        <p:spPr>
          <a:xfrm>
            <a:off x="500034" y="3357562"/>
            <a:ext cx="1928826" cy="64294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IS GENERATED FROM</a:t>
            </a:r>
            <a:endParaRPr lang="en-IN" sz="1200" dirty="0"/>
          </a:p>
        </p:txBody>
      </p:sp>
      <p:sp>
        <p:nvSpPr>
          <p:cNvPr id="37" name="Rectangle 36"/>
          <p:cNvSpPr/>
          <p:nvPr/>
        </p:nvSpPr>
        <p:spPr>
          <a:xfrm>
            <a:off x="3857620" y="3357562"/>
            <a:ext cx="1500198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BILL</a:t>
            </a:r>
            <a:endParaRPr lang="en-IN" sz="1200" dirty="0"/>
          </a:p>
        </p:txBody>
      </p:sp>
      <p:sp>
        <p:nvSpPr>
          <p:cNvPr id="38" name="Frame 37"/>
          <p:cNvSpPr/>
          <p:nvPr/>
        </p:nvSpPr>
        <p:spPr>
          <a:xfrm>
            <a:off x="10001288" y="3357562"/>
            <a:ext cx="1285884" cy="71438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BILL DETAILS</a:t>
            </a:r>
            <a:endParaRPr lang="en-IN" sz="1200" dirty="0">
              <a:solidFill>
                <a:schemeClr val="tx1"/>
              </a:solidFill>
            </a:endParaRPr>
          </a:p>
        </p:txBody>
      </p:sp>
      <p:sp>
        <p:nvSpPr>
          <p:cNvPr id="41" name="Flowchart: Decision 40"/>
          <p:cNvSpPr/>
          <p:nvPr/>
        </p:nvSpPr>
        <p:spPr>
          <a:xfrm>
            <a:off x="6643702" y="3214686"/>
            <a:ext cx="2143140" cy="107157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HAS</a:t>
            </a:r>
            <a:endParaRPr lang="en-IN" sz="1200" dirty="0"/>
          </a:p>
        </p:txBody>
      </p:sp>
      <p:sp>
        <p:nvSpPr>
          <p:cNvPr id="43" name="Oval 42"/>
          <p:cNvSpPr/>
          <p:nvPr/>
        </p:nvSpPr>
        <p:spPr>
          <a:xfrm>
            <a:off x="9786974" y="2500306"/>
            <a:ext cx="714380" cy="2857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ITEMNO</a:t>
            </a:r>
            <a:endParaRPr lang="en-IN" sz="1000" dirty="0"/>
          </a:p>
        </p:txBody>
      </p:sp>
      <p:sp>
        <p:nvSpPr>
          <p:cNvPr id="44" name="Oval 43"/>
          <p:cNvSpPr/>
          <p:nvPr/>
        </p:nvSpPr>
        <p:spPr>
          <a:xfrm>
            <a:off x="11287172" y="2500306"/>
            <a:ext cx="714380" cy="2857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QTY</a:t>
            </a:r>
            <a:endParaRPr lang="en-IN" sz="1000" dirty="0"/>
          </a:p>
        </p:txBody>
      </p:sp>
      <p:sp>
        <p:nvSpPr>
          <p:cNvPr id="45" name="Flowchart: Decision 44"/>
          <p:cNvSpPr/>
          <p:nvPr/>
        </p:nvSpPr>
        <p:spPr>
          <a:xfrm>
            <a:off x="3714744" y="4500570"/>
            <a:ext cx="1928826" cy="61264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GENERATES</a:t>
            </a:r>
            <a:endParaRPr lang="en-IN" sz="1200" dirty="0"/>
          </a:p>
        </p:txBody>
      </p:sp>
      <p:sp>
        <p:nvSpPr>
          <p:cNvPr id="46" name="Flowchart: Process 45"/>
          <p:cNvSpPr/>
          <p:nvPr/>
        </p:nvSpPr>
        <p:spPr>
          <a:xfrm>
            <a:off x="4143372" y="5572140"/>
            <a:ext cx="1285884" cy="28575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USER</a:t>
            </a:r>
            <a:endParaRPr lang="en-IN" sz="1200" dirty="0"/>
          </a:p>
        </p:txBody>
      </p:sp>
      <p:sp>
        <p:nvSpPr>
          <p:cNvPr id="47" name="Flowchart: Decision 46"/>
          <p:cNvSpPr/>
          <p:nvPr/>
        </p:nvSpPr>
        <p:spPr>
          <a:xfrm>
            <a:off x="4000496" y="6072206"/>
            <a:ext cx="1785950" cy="61264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CONTAINS</a:t>
            </a:r>
            <a:endParaRPr lang="en-IN" sz="1200" dirty="0"/>
          </a:p>
        </p:txBody>
      </p:sp>
      <p:sp>
        <p:nvSpPr>
          <p:cNvPr id="48" name="Rectangle 47"/>
          <p:cNvSpPr/>
          <p:nvPr/>
        </p:nvSpPr>
        <p:spPr>
          <a:xfrm>
            <a:off x="4214810" y="7072338"/>
            <a:ext cx="1428760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ROLE</a:t>
            </a:r>
            <a:endParaRPr lang="en-IN" sz="1200" dirty="0"/>
          </a:p>
        </p:txBody>
      </p:sp>
      <p:sp>
        <p:nvSpPr>
          <p:cNvPr id="49" name="Oval 48"/>
          <p:cNvSpPr/>
          <p:nvPr/>
        </p:nvSpPr>
        <p:spPr>
          <a:xfrm>
            <a:off x="6357950" y="7072338"/>
            <a:ext cx="1071570" cy="2143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RNAME</a:t>
            </a:r>
            <a:endParaRPr lang="en-IN" sz="1000" dirty="0"/>
          </a:p>
        </p:txBody>
      </p:sp>
      <p:sp>
        <p:nvSpPr>
          <p:cNvPr id="50" name="Oval 49"/>
          <p:cNvSpPr/>
          <p:nvPr/>
        </p:nvSpPr>
        <p:spPr>
          <a:xfrm>
            <a:off x="2643174" y="7072338"/>
            <a:ext cx="1000132" cy="2857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RID</a:t>
            </a:r>
            <a:endParaRPr lang="en-IN" sz="1000" dirty="0"/>
          </a:p>
        </p:txBody>
      </p:sp>
      <p:sp>
        <p:nvSpPr>
          <p:cNvPr id="51" name="Oval 50"/>
          <p:cNvSpPr/>
          <p:nvPr/>
        </p:nvSpPr>
        <p:spPr>
          <a:xfrm>
            <a:off x="2786050" y="6215082"/>
            <a:ext cx="928694" cy="2857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PAID</a:t>
            </a:r>
            <a:endParaRPr lang="en-IN" sz="1000" dirty="0"/>
          </a:p>
        </p:txBody>
      </p:sp>
      <p:sp>
        <p:nvSpPr>
          <p:cNvPr id="52" name="Oval 51"/>
          <p:cNvSpPr/>
          <p:nvPr/>
        </p:nvSpPr>
        <p:spPr>
          <a:xfrm>
            <a:off x="5500694" y="4857760"/>
            <a:ext cx="1000132" cy="3571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UID</a:t>
            </a:r>
            <a:endParaRPr lang="en-IN" sz="1000" dirty="0"/>
          </a:p>
        </p:txBody>
      </p:sp>
      <p:sp>
        <p:nvSpPr>
          <p:cNvPr id="53" name="Oval 52"/>
          <p:cNvSpPr/>
          <p:nvPr/>
        </p:nvSpPr>
        <p:spPr>
          <a:xfrm>
            <a:off x="3032673" y="4611137"/>
            <a:ext cx="285752" cy="9218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RID</a:t>
            </a:r>
            <a:endParaRPr lang="en-IN" sz="1000" dirty="0"/>
          </a:p>
        </p:txBody>
      </p:sp>
      <p:sp>
        <p:nvSpPr>
          <p:cNvPr id="54" name="Flowchart: Decision 53"/>
          <p:cNvSpPr/>
          <p:nvPr/>
        </p:nvSpPr>
        <p:spPr>
          <a:xfrm rot="5400000">
            <a:off x="206282" y="5437264"/>
            <a:ext cx="914400" cy="61264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ORDER</a:t>
            </a:r>
            <a:endParaRPr lang="en-IN" sz="1200" dirty="0"/>
          </a:p>
        </p:txBody>
      </p:sp>
      <p:cxnSp>
        <p:nvCxnSpPr>
          <p:cNvPr id="56" name="Elbow Connector 55"/>
          <p:cNvCxnSpPr/>
          <p:nvPr/>
        </p:nvCxnSpPr>
        <p:spPr>
          <a:xfrm>
            <a:off x="-1857420" y="3786190"/>
            <a:ext cx="2214578" cy="1993117"/>
          </a:xfrm>
          <a:prstGeom prst="bentConnector3">
            <a:avLst>
              <a:gd name="adj1" fmla="val 82060"/>
            </a:avLst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54" idx="0"/>
            <a:endCxn id="46" idx="1"/>
          </p:cNvCxnSpPr>
          <p:nvPr/>
        </p:nvCxnSpPr>
        <p:spPr>
          <a:xfrm flipV="1">
            <a:off x="969806" y="5715016"/>
            <a:ext cx="3173566" cy="28572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Flowchart: Decision 58"/>
          <p:cNvSpPr/>
          <p:nvPr/>
        </p:nvSpPr>
        <p:spPr>
          <a:xfrm>
            <a:off x="8572528" y="4276211"/>
            <a:ext cx="1571636" cy="61264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ACCEPTS</a:t>
            </a:r>
            <a:endParaRPr lang="en-IN" sz="1200" dirty="0"/>
          </a:p>
        </p:txBody>
      </p:sp>
      <p:sp>
        <p:nvSpPr>
          <p:cNvPr id="60" name="Rectangle 59"/>
          <p:cNvSpPr/>
          <p:nvPr/>
        </p:nvSpPr>
        <p:spPr>
          <a:xfrm>
            <a:off x="11144296" y="4500570"/>
            <a:ext cx="1357322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RETURN ITEM</a:t>
            </a:r>
            <a:endParaRPr lang="en-IN" sz="1200" dirty="0"/>
          </a:p>
        </p:txBody>
      </p:sp>
      <p:sp>
        <p:nvSpPr>
          <p:cNvPr id="61" name="Oval 60"/>
          <p:cNvSpPr/>
          <p:nvPr/>
        </p:nvSpPr>
        <p:spPr>
          <a:xfrm>
            <a:off x="12644494" y="3214686"/>
            <a:ext cx="357190" cy="10001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ITEMNO</a:t>
            </a:r>
            <a:endParaRPr lang="en-IN" sz="1000" dirty="0"/>
          </a:p>
        </p:txBody>
      </p:sp>
      <p:sp>
        <p:nvSpPr>
          <p:cNvPr id="62" name="Oval 61"/>
          <p:cNvSpPr/>
          <p:nvPr/>
        </p:nvSpPr>
        <p:spPr>
          <a:xfrm>
            <a:off x="12072990" y="3143248"/>
            <a:ext cx="285752" cy="1143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RETDATE</a:t>
            </a:r>
            <a:endParaRPr lang="en-IN" sz="1000" dirty="0"/>
          </a:p>
        </p:txBody>
      </p:sp>
      <p:sp>
        <p:nvSpPr>
          <p:cNvPr id="63" name="Oval 62"/>
          <p:cNvSpPr/>
          <p:nvPr/>
        </p:nvSpPr>
        <p:spPr>
          <a:xfrm>
            <a:off x="12287304" y="5286388"/>
            <a:ext cx="785818" cy="2857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BNO</a:t>
            </a:r>
            <a:endParaRPr lang="en-IN" sz="1000" dirty="0"/>
          </a:p>
        </p:txBody>
      </p:sp>
      <p:sp>
        <p:nvSpPr>
          <p:cNvPr id="64" name="Flowchart: Decision 63"/>
          <p:cNvSpPr/>
          <p:nvPr/>
        </p:nvSpPr>
        <p:spPr>
          <a:xfrm>
            <a:off x="6858016" y="5572140"/>
            <a:ext cx="914400" cy="61264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HAS</a:t>
            </a:r>
            <a:endParaRPr lang="en-IN" sz="1200" dirty="0"/>
          </a:p>
        </p:txBody>
      </p:sp>
      <p:sp>
        <p:nvSpPr>
          <p:cNvPr id="65" name="Frame 64"/>
          <p:cNvSpPr/>
          <p:nvPr/>
        </p:nvSpPr>
        <p:spPr>
          <a:xfrm>
            <a:off x="8858280" y="5572140"/>
            <a:ext cx="1528738" cy="71438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CASHIER DETAILS</a:t>
            </a:r>
            <a:endParaRPr lang="en-IN" sz="1200" dirty="0">
              <a:solidFill>
                <a:schemeClr val="tx1"/>
              </a:solidFill>
            </a:endParaRPr>
          </a:p>
        </p:txBody>
      </p:sp>
      <p:sp>
        <p:nvSpPr>
          <p:cNvPr id="67" name="Oval 66"/>
          <p:cNvSpPr/>
          <p:nvPr/>
        </p:nvSpPr>
        <p:spPr>
          <a:xfrm>
            <a:off x="8143900" y="6143644"/>
            <a:ext cx="357190" cy="11429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TOT QTY</a:t>
            </a:r>
            <a:endParaRPr lang="en-IN" sz="1000" dirty="0"/>
          </a:p>
        </p:txBody>
      </p:sp>
      <p:sp>
        <p:nvSpPr>
          <p:cNvPr id="68" name="Oval 67"/>
          <p:cNvSpPr/>
          <p:nvPr/>
        </p:nvSpPr>
        <p:spPr>
          <a:xfrm>
            <a:off x="8786842" y="6572272"/>
            <a:ext cx="357158" cy="7143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DATE</a:t>
            </a:r>
            <a:endParaRPr lang="en-IN" sz="1000" dirty="0"/>
          </a:p>
        </p:txBody>
      </p:sp>
      <p:sp>
        <p:nvSpPr>
          <p:cNvPr id="70" name="Oval 69"/>
          <p:cNvSpPr/>
          <p:nvPr/>
        </p:nvSpPr>
        <p:spPr>
          <a:xfrm>
            <a:off x="7500958" y="5000636"/>
            <a:ext cx="1000132" cy="3571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LOGIN TIME</a:t>
            </a:r>
            <a:endParaRPr lang="en-IN" sz="1000" dirty="0"/>
          </a:p>
        </p:txBody>
      </p:sp>
      <p:sp>
        <p:nvSpPr>
          <p:cNvPr id="71" name="Oval 70"/>
          <p:cNvSpPr/>
          <p:nvPr/>
        </p:nvSpPr>
        <p:spPr>
          <a:xfrm>
            <a:off x="10572792" y="5143512"/>
            <a:ext cx="928694" cy="2857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TOT SALES</a:t>
            </a:r>
            <a:endParaRPr lang="en-IN" sz="1000" dirty="0"/>
          </a:p>
        </p:txBody>
      </p:sp>
      <p:cxnSp>
        <p:nvCxnSpPr>
          <p:cNvPr id="81" name="Straight Connector 80"/>
          <p:cNvCxnSpPr>
            <a:stCxn id="46" idx="3"/>
            <a:endCxn id="64" idx="1"/>
          </p:cNvCxnSpPr>
          <p:nvPr/>
        </p:nvCxnSpPr>
        <p:spPr>
          <a:xfrm>
            <a:off x="5429256" y="5715016"/>
            <a:ext cx="1428760" cy="163448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stCxn id="64" idx="3"/>
            <a:endCxn id="65" idx="1"/>
          </p:cNvCxnSpPr>
          <p:nvPr/>
        </p:nvCxnSpPr>
        <p:spPr>
          <a:xfrm>
            <a:off x="7772416" y="5878464"/>
            <a:ext cx="1085864" cy="50866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Oval 83"/>
          <p:cNvSpPr/>
          <p:nvPr/>
        </p:nvSpPr>
        <p:spPr>
          <a:xfrm>
            <a:off x="10287040" y="6858000"/>
            <a:ext cx="928694" cy="2857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LOGOUTTIME</a:t>
            </a:r>
            <a:endParaRPr lang="en-IN" sz="1000" dirty="0"/>
          </a:p>
        </p:txBody>
      </p:sp>
      <p:sp>
        <p:nvSpPr>
          <p:cNvPr id="89" name="Oval 88"/>
          <p:cNvSpPr/>
          <p:nvPr/>
        </p:nvSpPr>
        <p:spPr>
          <a:xfrm>
            <a:off x="-3571932" y="2214554"/>
            <a:ext cx="285752" cy="7858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PRICE</a:t>
            </a:r>
            <a:endParaRPr lang="en-IN" sz="1000" dirty="0"/>
          </a:p>
        </p:txBody>
      </p:sp>
      <p:sp>
        <p:nvSpPr>
          <p:cNvPr id="90" name="Flowchart: Decision 89"/>
          <p:cNvSpPr/>
          <p:nvPr/>
        </p:nvSpPr>
        <p:spPr>
          <a:xfrm>
            <a:off x="500034" y="428604"/>
            <a:ext cx="1857388" cy="71438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PURCHASE</a:t>
            </a:r>
          </a:p>
          <a:p>
            <a:pPr algn="ctr"/>
            <a:r>
              <a:rPr lang="en-US" sz="1200" dirty="0"/>
              <a:t>F</a:t>
            </a:r>
            <a:r>
              <a:rPr lang="en-US" sz="1200" dirty="0" smtClean="0"/>
              <a:t>ROM</a:t>
            </a:r>
            <a:endParaRPr lang="en-IN" sz="1200" dirty="0"/>
          </a:p>
        </p:txBody>
      </p:sp>
      <p:sp>
        <p:nvSpPr>
          <p:cNvPr id="97" name="Flowchart: Decision 96"/>
          <p:cNvSpPr/>
          <p:nvPr/>
        </p:nvSpPr>
        <p:spPr>
          <a:xfrm>
            <a:off x="-1285916" y="1357298"/>
            <a:ext cx="914400" cy="61264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HAS</a:t>
            </a:r>
            <a:endParaRPr lang="en-IN" sz="1200" dirty="0"/>
          </a:p>
        </p:txBody>
      </p:sp>
      <p:sp>
        <p:nvSpPr>
          <p:cNvPr id="98" name="Frame 97"/>
          <p:cNvSpPr/>
          <p:nvPr/>
        </p:nvSpPr>
        <p:spPr>
          <a:xfrm>
            <a:off x="928662" y="1428736"/>
            <a:ext cx="914400" cy="571504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STOCK</a:t>
            </a:r>
            <a:endParaRPr lang="en-IN" sz="1200" dirty="0">
              <a:solidFill>
                <a:schemeClr val="tx1"/>
              </a:solidFill>
            </a:endParaRPr>
          </a:p>
        </p:txBody>
      </p:sp>
      <p:sp>
        <p:nvSpPr>
          <p:cNvPr id="99" name="Oval 98"/>
          <p:cNvSpPr/>
          <p:nvPr/>
        </p:nvSpPr>
        <p:spPr>
          <a:xfrm rot="5400000">
            <a:off x="78107" y="2493605"/>
            <a:ext cx="843854" cy="428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BATCHNO</a:t>
            </a:r>
            <a:endParaRPr lang="en-IN" sz="1000" dirty="0"/>
          </a:p>
        </p:txBody>
      </p:sp>
      <p:sp>
        <p:nvSpPr>
          <p:cNvPr id="100" name="Oval 99"/>
          <p:cNvSpPr/>
          <p:nvPr/>
        </p:nvSpPr>
        <p:spPr>
          <a:xfrm rot="5400000">
            <a:off x="892943" y="2536025"/>
            <a:ext cx="785818" cy="428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ITEM_QTY</a:t>
            </a:r>
            <a:endParaRPr lang="en-IN" sz="1000" dirty="0"/>
          </a:p>
        </p:txBody>
      </p:sp>
      <p:sp>
        <p:nvSpPr>
          <p:cNvPr id="101" name="Flowchart: Process 100"/>
          <p:cNvSpPr/>
          <p:nvPr/>
        </p:nvSpPr>
        <p:spPr>
          <a:xfrm>
            <a:off x="6786578" y="571480"/>
            <a:ext cx="2071702" cy="42862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SUPPLIER</a:t>
            </a:r>
            <a:endParaRPr lang="en-IN" sz="1200" dirty="0"/>
          </a:p>
        </p:txBody>
      </p:sp>
      <p:sp>
        <p:nvSpPr>
          <p:cNvPr id="103" name="Oval 102"/>
          <p:cNvSpPr/>
          <p:nvPr/>
        </p:nvSpPr>
        <p:spPr>
          <a:xfrm>
            <a:off x="-1285916" y="357166"/>
            <a:ext cx="857256" cy="3571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ITEM_QTY</a:t>
            </a:r>
            <a:endParaRPr lang="en-IN" sz="1000" dirty="0"/>
          </a:p>
        </p:txBody>
      </p:sp>
      <p:sp>
        <p:nvSpPr>
          <p:cNvPr id="104" name="Oval 103"/>
          <p:cNvSpPr/>
          <p:nvPr/>
        </p:nvSpPr>
        <p:spPr>
          <a:xfrm>
            <a:off x="3071802" y="357166"/>
            <a:ext cx="1214446" cy="3571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PDATE</a:t>
            </a:r>
            <a:endParaRPr lang="en-IN" sz="1000" dirty="0"/>
          </a:p>
        </p:txBody>
      </p:sp>
      <p:sp>
        <p:nvSpPr>
          <p:cNvPr id="105" name="Oval 104"/>
          <p:cNvSpPr/>
          <p:nvPr/>
        </p:nvSpPr>
        <p:spPr>
          <a:xfrm>
            <a:off x="2714612" y="1000108"/>
            <a:ext cx="1143008" cy="3571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BATCHNO</a:t>
            </a:r>
            <a:endParaRPr lang="en-IN" sz="1000" dirty="0"/>
          </a:p>
        </p:txBody>
      </p:sp>
      <p:cxnSp>
        <p:nvCxnSpPr>
          <p:cNvPr id="107" name="Straight Connector 106"/>
          <p:cNvCxnSpPr>
            <a:stCxn id="90" idx="3"/>
            <a:endCxn id="101" idx="1"/>
          </p:cNvCxnSpPr>
          <p:nvPr/>
        </p:nvCxnSpPr>
        <p:spPr>
          <a:xfrm>
            <a:off x="2357422" y="785794"/>
            <a:ext cx="4429156" cy="1588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Elbow Connector 111"/>
          <p:cNvCxnSpPr>
            <a:stCxn id="90" idx="1"/>
          </p:cNvCxnSpPr>
          <p:nvPr/>
        </p:nvCxnSpPr>
        <p:spPr>
          <a:xfrm rot="10800000" flipV="1">
            <a:off x="-3143304" y="785794"/>
            <a:ext cx="3643338" cy="2571768"/>
          </a:xfrm>
          <a:prstGeom prst="bentConnector3">
            <a:avLst>
              <a:gd name="adj1" fmla="val 99310"/>
            </a:avLst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hape 114"/>
          <p:cNvCxnSpPr>
            <a:stCxn id="4" idx="0"/>
            <a:endCxn id="97" idx="1"/>
          </p:cNvCxnSpPr>
          <p:nvPr/>
        </p:nvCxnSpPr>
        <p:spPr>
          <a:xfrm rot="5400000" flipH="1" flipV="1">
            <a:off x="-2775828" y="1867650"/>
            <a:ext cx="1693940" cy="1285884"/>
          </a:xfrm>
          <a:prstGeom prst="bentConnector2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>
            <a:stCxn id="97" idx="3"/>
            <a:endCxn id="98" idx="1"/>
          </p:cNvCxnSpPr>
          <p:nvPr/>
        </p:nvCxnSpPr>
        <p:spPr>
          <a:xfrm>
            <a:off x="-371516" y="1663622"/>
            <a:ext cx="1300178" cy="50866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Oval 117"/>
          <p:cNvSpPr/>
          <p:nvPr/>
        </p:nvSpPr>
        <p:spPr>
          <a:xfrm>
            <a:off x="5643570" y="1357298"/>
            <a:ext cx="500066" cy="9286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SID</a:t>
            </a:r>
            <a:endParaRPr lang="en-IN" sz="1000" dirty="0"/>
          </a:p>
        </p:txBody>
      </p:sp>
      <p:sp>
        <p:nvSpPr>
          <p:cNvPr id="119" name="Oval 118"/>
          <p:cNvSpPr/>
          <p:nvPr/>
        </p:nvSpPr>
        <p:spPr>
          <a:xfrm>
            <a:off x="9286908" y="1285860"/>
            <a:ext cx="357222" cy="10715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CONTACT</a:t>
            </a:r>
            <a:endParaRPr lang="en-IN" sz="1000" dirty="0"/>
          </a:p>
        </p:txBody>
      </p:sp>
      <p:sp>
        <p:nvSpPr>
          <p:cNvPr id="120" name="Oval 119"/>
          <p:cNvSpPr/>
          <p:nvPr/>
        </p:nvSpPr>
        <p:spPr>
          <a:xfrm>
            <a:off x="6572264" y="1785926"/>
            <a:ext cx="1000132" cy="3571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SNAME</a:t>
            </a:r>
            <a:endParaRPr lang="en-IN" sz="1000" dirty="0"/>
          </a:p>
        </p:txBody>
      </p:sp>
      <p:sp>
        <p:nvSpPr>
          <p:cNvPr id="121" name="Oval 120"/>
          <p:cNvSpPr/>
          <p:nvPr/>
        </p:nvSpPr>
        <p:spPr>
          <a:xfrm>
            <a:off x="7929586" y="1785926"/>
            <a:ext cx="1000132" cy="3571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ADDRESS</a:t>
            </a:r>
            <a:endParaRPr lang="en-IN" sz="1000" dirty="0"/>
          </a:p>
        </p:txBody>
      </p:sp>
      <p:cxnSp>
        <p:nvCxnSpPr>
          <p:cNvPr id="124" name="Straight Connector 123"/>
          <p:cNvCxnSpPr>
            <a:stCxn id="4" idx="3"/>
            <a:endCxn id="36" idx="1"/>
          </p:cNvCxnSpPr>
          <p:nvPr/>
        </p:nvCxnSpPr>
        <p:spPr>
          <a:xfrm>
            <a:off x="-1857420" y="3607595"/>
            <a:ext cx="2357454" cy="71438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 flipV="1">
            <a:off x="2357422" y="3571876"/>
            <a:ext cx="1500198" cy="71438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>
            <a:stCxn id="37" idx="3"/>
            <a:endCxn id="41" idx="1"/>
          </p:cNvCxnSpPr>
          <p:nvPr/>
        </p:nvCxnSpPr>
        <p:spPr>
          <a:xfrm>
            <a:off x="5357818" y="3643314"/>
            <a:ext cx="1285884" cy="107157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>
            <a:stCxn id="41" idx="3"/>
            <a:endCxn id="38" idx="1"/>
          </p:cNvCxnSpPr>
          <p:nvPr/>
        </p:nvCxnSpPr>
        <p:spPr>
          <a:xfrm flipV="1">
            <a:off x="8786842" y="3714752"/>
            <a:ext cx="1214446" cy="35719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 rot="10800000">
            <a:off x="-428660" y="571480"/>
            <a:ext cx="1428760" cy="1588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>
            <a:endCxn id="104" idx="2"/>
          </p:cNvCxnSpPr>
          <p:nvPr/>
        </p:nvCxnSpPr>
        <p:spPr>
          <a:xfrm flipV="1">
            <a:off x="1928794" y="535761"/>
            <a:ext cx="1143008" cy="35719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>
            <a:endCxn id="105" idx="2"/>
          </p:cNvCxnSpPr>
          <p:nvPr/>
        </p:nvCxnSpPr>
        <p:spPr>
          <a:xfrm>
            <a:off x="2000232" y="714356"/>
            <a:ext cx="714380" cy="464347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>
            <a:stCxn id="37" idx="2"/>
            <a:endCxn id="45" idx="0"/>
          </p:cNvCxnSpPr>
          <p:nvPr/>
        </p:nvCxnSpPr>
        <p:spPr>
          <a:xfrm rot="16200000" flipH="1">
            <a:off x="4357686" y="4179099"/>
            <a:ext cx="571504" cy="71438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/>
          <p:cNvCxnSpPr>
            <a:stCxn id="45" idx="2"/>
            <a:endCxn id="46" idx="0"/>
          </p:cNvCxnSpPr>
          <p:nvPr/>
        </p:nvCxnSpPr>
        <p:spPr>
          <a:xfrm rot="16200000" flipH="1">
            <a:off x="4503274" y="5289100"/>
            <a:ext cx="458922" cy="107157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>
            <a:stCxn id="46" idx="2"/>
            <a:endCxn id="47" idx="0"/>
          </p:cNvCxnSpPr>
          <p:nvPr/>
        </p:nvCxnSpPr>
        <p:spPr>
          <a:xfrm rot="16200000" flipH="1">
            <a:off x="4732735" y="5911470"/>
            <a:ext cx="214314" cy="107157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/>
          <p:cNvCxnSpPr>
            <a:stCxn id="47" idx="2"/>
            <a:endCxn id="48" idx="0"/>
          </p:cNvCxnSpPr>
          <p:nvPr/>
        </p:nvCxnSpPr>
        <p:spPr>
          <a:xfrm rot="16200000" flipH="1">
            <a:off x="4717588" y="6860736"/>
            <a:ext cx="387484" cy="35719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>
            <a:stCxn id="50" idx="6"/>
            <a:endCxn id="48" idx="1"/>
          </p:cNvCxnSpPr>
          <p:nvPr/>
        </p:nvCxnSpPr>
        <p:spPr>
          <a:xfrm>
            <a:off x="3643306" y="7215214"/>
            <a:ext cx="571504" cy="1588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Oval 160"/>
          <p:cNvSpPr/>
          <p:nvPr/>
        </p:nvSpPr>
        <p:spPr>
          <a:xfrm>
            <a:off x="2571736" y="2285992"/>
            <a:ext cx="285752" cy="8572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BNO</a:t>
            </a:r>
          </a:p>
        </p:txBody>
      </p:sp>
      <p:sp>
        <p:nvSpPr>
          <p:cNvPr id="162" name="Oval 161"/>
          <p:cNvSpPr/>
          <p:nvPr/>
        </p:nvSpPr>
        <p:spPr>
          <a:xfrm>
            <a:off x="2143108" y="4071942"/>
            <a:ext cx="1143008" cy="3571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TOT_PRICE</a:t>
            </a:r>
            <a:endParaRPr lang="en-IN" sz="1000" dirty="0"/>
          </a:p>
        </p:txBody>
      </p:sp>
      <p:sp>
        <p:nvSpPr>
          <p:cNvPr id="163" name="Oval 162"/>
          <p:cNvSpPr/>
          <p:nvPr/>
        </p:nvSpPr>
        <p:spPr>
          <a:xfrm>
            <a:off x="5643570" y="4071942"/>
            <a:ext cx="1143008" cy="3571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TOT_ITEM</a:t>
            </a:r>
            <a:endParaRPr lang="en-IN" sz="1000" dirty="0"/>
          </a:p>
        </p:txBody>
      </p:sp>
      <p:sp>
        <p:nvSpPr>
          <p:cNvPr id="164" name="Oval 163"/>
          <p:cNvSpPr/>
          <p:nvPr/>
        </p:nvSpPr>
        <p:spPr>
          <a:xfrm>
            <a:off x="3357554" y="1928802"/>
            <a:ext cx="285752" cy="7858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DATE</a:t>
            </a:r>
            <a:endParaRPr lang="en-IN" sz="1000" dirty="0"/>
          </a:p>
        </p:txBody>
      </p:sp>
      <p:sp>
        <p:nvSpPr>
          <p:cNvPr id="165" name="Oval 164"/>
          <p:cNvSpPr/>
          <p:nvPr/>
        </p:nvSpPr>
        <p:spPr>
          <a:xfrm>
            <a:off x="3929058" y="1857364"/>
            <a:ext cx="285752" cy="8572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TIME</a:t>
            </a:r>
            <a:endParaRPr lang="en-IN" sz="1000" dirty="0"/>
          </a:p>
        </p:txBody>
      </p:sp>
      <p:sp>
        <p:nvSpPr>
          <p:cNvPr id="166" name="Oval 165"/>
          <p:cNvSpPr/>
          <p:nvPr/>
        </p:nvSpPr>
        <p:spPr>
          <a:xfrm>
            <a:off x="4714876" y="2071678"/>
            <a:ext cx="285752" cy="7858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UID</a:t>
            </a:r>
            <a:endParaRPr lang="en-IN" sz="1000" dirty="0"/>
          </a:p>
        </p:txBody>
      </p:sp>
      <p:sp>
        <p:nvSpPr>
          <p:cNvPr id="167" name="Oval 166"/>
          <p:cNvSpPr/>
          <p:nvPr/>
        </p:nvSpPr>
        <p:spPr>
          <a:xfrm>
            <a:off x="5214942" y="2643182"/>
            <a:ext cx="714380" cy="2857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TOT_QTY</a:t>
            </a:r>
            <a:endParaRPr lang="en-IN" sz="1000" dirty="0"/>
          </a:p>
        </p:txBody>
      </p:sp>
      <p:sp>
        <p:nvSpPr>
          <p:cNvPr id="168" name="Oval 167"/>
          <p:cNvSpPr/>
          <p:nvPr/>
        </p:nvSpPr>
        <p:spPr>
          <a:xfrm>
            <a:off x="6215074" y="3000372"/>
            <a:ext cx="928694" cy="3571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TOT_DIS</a:t>
            </a:r>
            <a:endParaRPr lang="en-IN" sz="1000" dirty="0"/>
          </a:p>
        </p:txBody>
      </p:sp>
      <p:cxnSp>
        <p:nvCxnSpPr>
          <p:cNvPr id="170" name="Straight Connector 169"/>
          <p:cNvCxnSpPr>
            <a:endCxn id="161" idx="6"/>
          </p:cNvCxnSpPr>
          <p:nvPr/>
        </p:nvCxnSpPr>
        <p:spPr>
          <a:xfrm rot="10800000">
            <a:off x="2857488" y="2714620"/>
            <a:ext cx="1000132" cy="785818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/>
          <p:cNvCxnSpPr/>
          <p:nvPr/>
        </p:nvCxnSpPr>
        <p:spPr>
          <a:xfrm rot="16200000" flipH="1">
            <a:off x="3428992" y="2786058"/>
            <a:ext cx="642942" cy="500066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>
            <a:stCxn id="165" idx="5"/>
          </p:cNvCxnSpPr>
          <p:nvPr/>
        </p:nvCxnSpPr>
        <p:spPr>
          <a:xfrm rot="16200000" flipH="1">
            <a:off x="3845363" y="2916677"/>
            <a:ext cx="768484" cy="113285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>
            <a:stCxn id="166" idx="4"/>
          </p:cNvCxnSpPr>
          <p:nvPr/>
        </p:nvCxnSpPr>
        <p:spPr>
          <a:xfrm rot="5400000">
            <a:off x="4606925" y="3107529"/>
            <a:ext cx="500860" cy="794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/>
          <p:cNvCxnSpPr>
            <a:stCxn id="167" idx="4"/>
          </p:cNvCxnSpPr>
          <p:nvPr/>
        </p:nvCxnSpPr>
        <p:spPr>
          <a:xfrm rot="5400000">
            <a:off x="5179223" y="3036091"/>
            <a:ext cx="500066" cy="285752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/>
          <p:cNvCxnSpPr>
            <a:stCxn id="168" idx="3"/>
          </p:cNvCxnSpPr>
          <p:nvPr/>
        </p:nvCxnSpPr>
        <p:spPr>
          <a:xfrm rot="5400000">
            <a:off x="5756856" y="2906217"/>
            <a:ext cx="195187" cy="993258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>
            <a:stCxn id="162" idx="7"/>
          </p:cNvCxnSpPr>
          <p:nvPr/>
        </p:nvCxnSpPr>
        <p:spPr>
          <a:xfrm rot="5400000" flipH="1" flipV="1">
            <a:off x="3390582" y="3657213"/>
            <a:ext cx="195183" cy="738894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/>
          <p:cNvCxnSpPr/>
          <p:nvPr/>
        </p:nvCxnSpPr>
        <p:spPr>
          <a:xfrm>
            <a:off x="5357818" y="3857628"/>
            <a:ext cx="357190" cy="285752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/>
          <p:cNvCxnSpPr>
            <a:stCxn id="53" idx="6"/>
          </p:cNvCxnSpPr>
          <p:nvPr/>
        </p:nvCxnSpPr>
        <p:spPr>
          <a:xfrm>
            <a:off x="3318425" y="5072075"/>
            <a:ext cx="824949" cy="571504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/>
          <p:cNvCxnSpPr>
            <a:stCxn id="52" idx="4"/>
          </p:cNvCxnSpPr>
          <p:nvPr/>
        </p:nvCxnSpPr>
        <p:spPr>
          <a:xfrm rot="5400000">
            <a:off x="5500694" y="5072074"/>
            <a:ext cx="357190" cy="642942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/>
          <p:cNvCxnSpPr>
            <a:stCxn id="51" idx="0"/>
          </p:cNvCxnSpPr>
          <p:nvPr/>
        </p:nvCxnSpPr>
        <p:spPr>
          <a:xfrm rot="5400000" flipH="1" flipV="1">
            <a:off x="3554008" y="5554281"/>
            <a:ext cx="357190" cy="964413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/>
          <p:cNvCxnSpPr>
            <a:stCxn id="4" idx="1"/>
            <a:endCxn id="89" idx="4"/>
          </p:cNvCxnSpPr>
          <p:nvPr/>
        </p:nvCxnSpPr>
        <p:spPr>
          <a:xfrm rot="10800000">
            <a:off x="-3429056" y="3000373"/>
            <a:ext cx="142876" cy="607223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/>
          <p:cNvCxnSpPr>
            <a:endCxn id="19" idx="1"/>
          </p:cNvCxnSpPr>
          <p:nvPr/>
        </p:nvCxnSpPr>
        <p:spPr>
          <a:xfrm rot="16200000" flipH="1">
            <a:off x="-2506491" y="4078070"/>
            <a:ext cx="564632" cy="123748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/>
          <p:cNvCxnSpPr>
            <a:endCxn id="20" idx="2"/>
          </p:cNvCxnSpPr>
          <p:nvPr/>
        </p:nvCxnSpPr>
        <p:spPr>
          <a:xfrm rot="16200000" flipH="1">
            <a:off x="-2196750" y="3982644"/>
            <a:ext cx="750099" cy="500066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/>
          <p:cNvCxnSpPr>
            <a:endCxn id="29" idx="3"/>
          </p:cNvCxnSpPr>
          <p:nvPr/>
        </p:nvCxnSpPr>
        <p:spPr>
          <a:xfrm>
            <a:off x="-1928858" y="3857628"/>
            <a:ext cx="1151532" cy="317513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/>
          <p:cNvCxnSpPr>
            <a:endCxn id="12" idx="1"/>
          </p:cNvCxnSpPr>
          <p:nvPr/>
        </p:nvCxnSpPr>
        <p:spPr>
          <a:xfrm rot="5400000">
            <a:off x="-3494137" y="3978923"/>
            <a:ext cx="472129" cy="229539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/>
          <p:cNvCxnSpPr>
            <a:stCxn id="28" idx="0"/>
          </p:cNvCxnSpPr>
          <p:nvPr/>
        </p:nvCxnSpPr>
        <p:spPr>
          <a:xfrm rot="5400000" flipH="1" flipV="1">
            <a:off x="-3161163" y="4054084"/>
            <a:ext cx="500065" cy="107156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/>
          <p:cNvCxnSpPr>
            <a:stCxn id="48" idx="3"/>
            <a:endCxn id="49" idx="2"/>
          </p:cNvCxnSpPr>
          <p:nvPr/>
        </p:nvCxnSpPr>
        <p:spPr>
          <a:xfrm flipV="1">
            <a:off x="5643570" y="7179495"/>
            <a:ext cx="714380" cy="35719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Connector 215"/>
          <p:cNvCxnSpPr>
            <a:stCxn id="99" idx="1"/>
          </p:cNvCxnSpPr>
          <p:nvPr/>
        </p:nvCxnSpPr>
        <p:spPr>
          <a:xfrm flipV="1">
            <a:off x="651577" y="2000240"/>
            <a:ext cx="419961" cy="409332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Connector 217"/>
          <p:cNvCxnSpPr>
            <a:stCxn id="98" idx="2"/>
            <a:endCxn id="100" idx="2"/>
          </p:cNvCxnSpPr>
          <p:nvPr/>
        </p:nvCxnSpPr>
        <p:spPr>
          <a:xfrm rot="5400000">
            <a:off x="1157262" y="2128830"/>
            <a:ext cx="357190" cy="10001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Connector 219"/>
          <p:cNvCxnSpPr>
            <a:endCxn id="118" idx="7"/>
          </p:cNvCxnSpPr>
          <p:nvPr/>
        </p:nvCxnSpPr>
        <p:spPr>
          <a:xfrm rot="10800000" flipV="1">
            <a:off x="6070404" y="1000108"/>
            <a:ext cx="859051" cy="493194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Connector 221"/>
          <p:cNvCxnSpPr>
            <a:stCxn id="101" idx="2"/>
            <a:endCxn id="120" idx="0"/>
          </p:cNvCxnSpPr>
          <p:nvPr/>
        </p:nvCxnSpPr>
        <p:spPr>
          <a:xfrm rot="5400000">
            <a:off x="7054471" y="1017968"/>
            <a:ext cx="785818" cy="750099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/>
          <p:cNvCxnSpPr>
            <a:endCxn id="121" idx="0"/>
          </p:cNvCxnSpPr>
          <p:nvPr/>
        </p:nvCxnSpPr>
        <p:spPr>
          <a:xfrm rot="16200000" flipH="1">
            <a:off x="8001024" y="1357298"/>
            <a:ext cx="785818" cy="71438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Connector 225"/>
          <p:cNvCxnSpPr/>
          <p:nvPr/>
        </p:nvCxnSpPr>
        <p:spPr>
          <a:xfrm rot="16200000" flipH="1">
            <a:off x="8751123" y="1035827"/>
            <a:ext cx="571504" cy="500066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Connector 232"/>
          <p:cNvCxnSpPr>
            <a:endCxn id="43" idx="4"/>
          </p:cNvCxnSpPr>
          <p:nvPr/>
        </p:nvCxnSpPr>
        <p:spPr>
          <a:xfrm rot="16200000" flipV="1">
            <a:off x="9929850" y="3000372"/>
            <a:ext cx="571504" cy="142876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/>
          <p:cNvCxnSpPr>
            <a:stCxn id="44" idx="4"/>
          </p:cNvCxnSpPr>
          <p:nvPr/>
        </p:nvCxnSpPr>
        <p:spPr>
          <a:xfrm rot="5400000">
            <a:off x="11037139" y="2750339"/>
            <a:ext cx="571504" cy="642942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Connector 236"/>
          <p:cNvCxnSpPr>
            <a:stCxn id="60" idx="0"/>
          </p:cNvCxnSpPr>
          <p:nvPr/>
        </p:nvCxnSpPr>
        <p:spPr>
          <a:xfrm rot="5400000" flipH="1" flipV="1">
            <a:off x="11626502" y="4054083"/>
            <a:ext cx="642942" cy="250033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Connector 238"/>
          <p:cNvCxnSpPr>
            <a:stCxn id="60" idx="3"/>
            <a:endCxn id="61" idx="4"/>
          </p:cNvCxnSpPr>
          <p:nvPr/>
        </p:nvCxnSpPr>
        <p:spPr>
          <a:xfrm flipV="1">
            <a:off x="12501618" y="4214818"/>
            <a:ext cx="321471" cy="500066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Connector 240"/>
          <p:cNvCxnSpPr>
            <a:endCxn id="67" idx="0"/>
          </p:cNvCxnSpPr>
          <p:nvPr/>
        </p:nvCxnSpPr>
        <p:spPr>
          <a:xfrm rot="10800000">
            <a:off x="8322496" y="6143644"/>
            <a:ext cx="535805" cy="1588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Connector 242"/>
          <p:cNvCxnSpPr>
            <a:stCxn id="65" idx="2"/>
            <a:endCxn id="68" idx="0"/>
          </p:cNvCxnSpPr>
          <p:nvPr/>
        </p:nvCxnSpPr>
        <p:spPr>
          <a:xfrm rot="5400000">
            <a:off x="9151159" y="6100782"/>
            <a:ext cx="285752" cy="657228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Connector 244"/>
          <p:cNvCxnSpPr>
            <a:stCxn id="65" idx="3"/>
            <a:endCxn id="71" idx="4"/>
          </p:cNvCxnSpPr>
          <p:nvPr/>
        </p:nvCxnSpPr>
        <p:spPr>
          <a:xfrm flipV="1">
            <a:off x="10387018" y="5429264"/>
            <a:ext cx="650121" cy="5000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Connector 246"/>
          <p:cNvCxnSpPr>
            <a:stCxn id="70" idx="4"/>
            <a:endCxn id="65" idx="0"/>
          </p:cNvCxnSpPr>
          <p:nvPr/>
        </p:nvCxnSpPr>
        <p:spPr>
          <a:xfrm rot="16200000" flipH="1">
            <a:off x="8704679" y="4654170"/>
            <a:ext cx="214314" cy="1621625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Connector 249"/>
          <p:cNvCxnSpPr>
            <a:stCxn id="65" idx="3"/>
            <a:endCxn id="71" idx="4"/>
          </p:cNvCxnSpPr>
          <p:nvPr/>
        </p:nvCxnSpPr>
        <p:spPr>
          <a:xfrm flipV="1">
            <a:off x="10387018" y="5429264"/>
            <a:ext cx="650121" cy="500066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Connector 251"/>
          <p:cNvCxnSpPr>
            <a:endCxn id="84" idx="0"/>
          </p:cNvCxnSpPr>
          <p:nvPr/>
        </p:nvCxnSpPr>
        <p:spPr>
          <a:xfrm rot="16200000" flipH="1">
            <a:off x="10197754" y="6304367"/>
            <a:ext cx="571480" cy="535785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Connector 253"/>
          <p:cNvCxnSpPr>
            <a:stCxn id="60" idx="2"/>
            <a:endCxn id="63" idx="0"/>
          </p:cNvCxnSpPr>
          <p:nvPr/>
        </p:nvCxnSpPr>
        <p:spPr>
          <a:xfrm rot="16200000" flipH="1">
            <a:off x="12072990" y="4679165"/>
            <a:ext cx="357190" cy="857256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Straight Connector 284"/>
          <p:cNvCxnSpPr>
            <a:stCxn id="59" idx="3"/>
            <a:endCxn id="60" idx="1"/>
          </p:cNvCxnSpPr>
          <p:nvPr/>
        </p:nvCxnSpPr>
        <p:spPr>
          <a:xfrm>
            <a:off x="10144164" y="4582535"/>
            <a:ext cx="1000132" cy="132349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Elbow Connector 286"/>
          <p:cNvCxnSpPr>
            <a:endCxn id="59" idx="1"/>
          </p:cNvCxnSpPr>
          <p:nvPr/>
        </p:nvCxnSpPr>
        <p:spPr>
          <a:xfrm flipV="1">
            <a:off x="5429256" y="4582535"/>
            <a:ext cx="3143272" cy="1061044"/>
          </a:xfrm>
          <a:prstGeom prst="bentConnector3">
            <a:avLst>
              <a:gd name="adj1" fmla="val 50000"/>
            </a:avLst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83</Words>
  <Application>Microsoft Office PowerPoint</Application>
  <PresentationFormat>On-screen Show (4:3)</PresentationFormat>
  <Paragraphs>68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ER DIAGRAM</vt:lpstr>
      <vt:lpstr>Slide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 DIAGRAM</dc:title>
  <dc:creator>NabilPatel</dc:creator>
  <cp:lastModifiedBy>NabilPatel</cp:lastModifiedBy>
  <cp:revision>19</cp:revision>
  <dcterms:created xsi:type="dcterms:W3CDTF">2015-05-23T20:08:49Z</dcterms:created>
  <dcterms:modified xsi:type="dcterms:W3CDTF">2015-05-23T21:43:23Z</dcterms:modified>
</cp:coreProperties>
</file>