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5" r:id="rId5"/>
    <p:sldId id="266" r:id="rId6"/>
    <p:sldId id="259" r:id="rId7"/>
    <p:sldId id="267" r:id="rId8"/>
    <p:sldId id="260" r:id="rId9"/>
    <p:sldId id="268" r:id="rId10"/>
    <p:sldId id="269" r:id="rId11"/>
    <p:sldId id="261" r:id="rId12"/>
    <p:sldId id="262" r:id="rId13"/>
    <p:sldId id="263"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ta Shaijy" userId="97e4ca15162de986" providerId="LiveId" clId="{9F65B7B8-10D7-461B-A915-AE9E73700E79}"/>
    <pc:docChg chg="custSel addSld delSld modSld">
      <pc:chgData name="Anitta Shaijy" userId="97e4ca15162de986" providerId="LiveId" clId="{9F65B7B8-10D7-461B-A915-AE9E73700E79}" dt="2022-03-02T00:40:26.304" v="3831" actId="2696"/>
      <pc:docMkLst>
        <pc:docMk/>
      </pc:docMkLst>
      <pc:sldChg chg="modSp mod">
        <pc:chgData name="Anitta Shaijy" userId="97e4ca15162de986" providerId="LiveId" clId="{9F65B7B8-10D7-461B-A915-AE9E73700E79}" dt="2022-02-16T00:43:08.062" v="570" actId="20577"/>
        <pc:sldMkLst>
          <pc:docMk/>
          <pc:sldMk cId="3969898812" sldId="256"/>
        </pc:sldMkLst>
        <pc:spChg chg="mod">
          <ac:chgData name="Anitta Shaijy" userId="97e4ca15162de986" providerId="LiveId" clId="{9F65B7B8-10D7-461B-A915-AE9E73700E79}" dt="2022-02-16T00:42:20.148" v="551" actId="207"/>
          <ac:spMkLst>
            <pc:docMk/>
            <pc:sldMk cId="3969898812" sldId="256"/>
            <ac:spMk id="2" creationId="{2509CBFF-2334-47FF-AB6B-92D9B2EA85CB}"/>
          </ac:spMkLst>
        </pc:spChg>
        <pc:spChg chg="mod">
          <ac:chgData name="Anitta Shaijy" userId="97e4ca15162de986" providerId="LiveId" clId="{9F65B7B8-10D7-461B-A915-AE9E73700E79}" dt="2022-02-16T00:43:08.062" v="570" actId="20577"/>
          <ac:spMkLst>
            <pc:docMk/>
            <pc:sldMk cId="3969898812" sldId="256"/>
            <ac:spMk id="3" creationId="{C2E2FC2D-5578-4E1D-A058-F3370E41D8A2}"/>
          </ac:spMkLst>
        </pc:spChg>
      </pc:sldChg>
      <pc:sldChg chg="modSp new mod">
        <pc:chgData name="Anitta Shaijy" userId="97e4ca15162de986" providerId="LiveId" clId="{9F65B7B8-10D7-461B-A915-AE9E73700E79}" dt="2022-02-16T00:54:54.468" v="1143" actId="20577"/>
        <pc:sldMkLst>
          <pc:docMk/>
          <pc:sldMk cId="2576646142" sldId="257"/>
        </pc:sldMkLst>
        <pc:spChg chg="mod">
          <ac:chgData name="Anitta Shaijy" userId="97e4ca15162de986" providerId="LiveId" clId="{9F65B7B8-10D7-461B-A915-AE9E73700E79}" dt="2022-02-16T00:46:55.493" v="581" actId="20577"/>
          <ac:spMkLst>
            <pc:docMk/>
            <pc:sldMk cId="2576646142" sldId="257"/>
            <ac:spMk id="2" creationId="{ACC9D346-D618-4ACD-82D7-E8F958E1E37C}"/>
          </ac:spMkLst>
        </pc:spChg>
        <pc:spChg chg="mod">
          <ac:chgData name="Anitta Shaijy" userId="97e4ca15162de986" providerId="LiveId" clId="{9F65B7B8-10D7-461B-A915-AE9E73700E79}" dt="2022-02-16T00:54:54.468" v="1143" actId="20577"/>
          <ac:spMkLst>
            <pc:docMk/>
            <pc:sldMk cId="2576646142" sldId="257"/>
            <ac:spMk id="3" creationId="{920C3061-0F56-4B55-B32A-3F55FFDEBA83}"/>
          </ac:spMkLst>
        </pc:spChg>
      </pc:sldChg>
      <pc:sldChg chg="modSp new mod">
        <pc:chgData name="Anitta Shaijy" userId="97e4ca15162de986" providerId="LiveId" clId="{9F65B7B8-10D7-461B-A915-AE9E73700E79}" dt="2022-02-16T01:04:18.329" v="1505" actId="20577"/>
        <pc:sldMkLst>
          <pc:docMk/>
          <pc:sldMk cId="1516185869" sldId="258"/>
        </pc:sldMkLst>
        <pc:spChg chg="mod">
          <ac:chgData name="Anitta Shaijy" userId="97e4ca15162de986" providerId="LiveId" clId="{9F65B7B8-10D7-461B-A915-AE9E73700E79}" dt="2022-02-16T00:56:04.438" v="1154" actId="20577"/>
          <ac:spMkLst>
            <pc:docMk/>
            <pc:sldMk cId="1516185869" sldId="258"/>
            <ac:spMk id="2" creationId="{DF1C2BDA-760C-47AD-A876-F7BB35CBFC1D}"/>
          </ac:spMkLst>
        </pc:spChg>
        <pc:spChg chg="mod">
          <ac:chgData name="Anitta Shaijy" userId="97e4ca15162de986" providerId="LiveId" clId="{9F65B7B8-10D7-461B-A915-AE9E73700E79}" dt="2022-02-16T01:04:18.329" v="1505" actId="20577"/>
          <ac:spMkLst>
            <pc:docMk/>
            <pc:sldMk cId="1516185869" sldId="258"/>
            <ac:spMk id="3" creationId="{ACD8C4A1-B998-4B55-9E37-8FFA42328553}"/>
          </ac:spMkLst>
        </pc:spChg>
      </pc:sldChg>
      <pc:sldChg chg="modSp new mod">
        <pc:chgData name="Anitta Shaijy" userId="97e4ca15162de986" providerId="LiveId" clId="{9F65B7B8-10D7-461B-A915-AE9E73700E79}" dt="2022-02-16T01:20:34.635" v="2431" actId="207"/>
        <pc:sldMkLst>
          <pc:docMk/>
          <pc:sldMk cId="1360059762" sldId="259"/>
        </pc:sldMkLst>
        <pc:spChg chg="mod">
          <ac:chgData name="Anitta Shaijy" userId="97e4ca15162de986" providerId="LiveId" clId="{9F65B7B8-10D7-461B-A915-AE9E73700E79}" dt="2022-02-16T01:05:15.213" v="1542" actId="20577"/>
          <ac:spMkLst>
            <pc:docMk/>
            <pc:sldMk cId="1360059762" sldId="259"/>
            <ac:spMk id="2" creationId="{7BA5F673-9ED7-4C40-AD42-BCED85BC001D}"/>
          </ac:spMkLst>
        </pc:spChg>
        <pc:spChg chg="mod">
          <ac:chgData name="Anitta Shaijy" userId="97e4ca15162de986" providerId="LiveId" clId="{9F65B7B8-10D7-461B-A915-AE9E73700E79}" dt="2022-02-16T01:20:34.635" v="2431" actId="207"/>
          <ac:spMkLst>
            <pc:docMk/>
            <pc:sldMk cId="1360059762" sldId="259"/>
            <ac:spMk id="3" creationId="{8D0B868A-D655-4B15-8930-3D2715716144}"/>
          </ac:spMkLst>
        </pc:spChg>
      </pc:sldChg>
      <pc:sldChg chg="new del">
        <pc:chgData name="Anitta Shaijy" userId="97e4ca15162de986" providerId="LiveId" clId="{9F65B7B8-10D7-461B-A915-AE9E73700E79}" dt="2022-02-16T01:15:37.834" v="2108" actId="2696"/>
        <pc:sldMkLst>
          <pc:docMk/>
          <pc:sldMk cId="708401199" sldId="260"/>
        </pc:sldMkLst>
      </pc:sldChg>
      <pc:sldChg chg="addSp delSp modSp new mod">
        <pc:chgData name="Anitta Shaijy" userId="97e4ca15162de986" providerId="LiveId" clId="{9F65B7B8-10D7-461B-A915-AE9E73700E79}" dt="2022-02-16T01:21:38.968" v="2453" actId="20577"/>
        <pc:sldMkLst>
          <pc:docMk/>
          <pc:sldMk cId="1555651058" sldId="260"/>
        </pc:sldMkLst>
        <pc:spChg chg="del mod">
          <ac:chgData name="Anitta Shaijy" userId="97e4ca15162de986" providerId="LiveId" clId="{9F65B7B8-10D7-461B-A915-AE9E73700E79}" dt="2022-02-16T01:21:07.517" v="2441" actId="478"/>
          <ac:spMkLst>
            <pc:docMk/>
            <pc:sldMk cId="1555651058" sldId="260"/>
            <ac:spMk id="2" creationId="{246AC9C7-025A-4E13-A9A5-85CC4210EB23}"/>
          </ac:spMkLst>
        </pc:spChg>
        <pc:spChg chg="mod">
          <ac:chgData name="Anitta Shaijy" userId="97e4ca15162de986" providerId="LiveId" clId="{9F65B7B8-10D7-461B-A915-AE9E73700E79}" dt="2022-02-16T01:20:08.870" v="2430" actId="207"/>
          <ac:spMkLst>
            <pc:docMk/>
            <pc:sldMk cId="1555651058" sldId="260"/>
            <ac:spMk id="3" creationId="{FFCA195C-0F84-4ED5-9C2A-47A6F5DB5C5E}"/>
          </ac:spMkLst>
        </pc:spChg>
        <pc:spChg chg="add mod">
          <ac:chgData name="Anitta Shaijy" userId="97e4ca15162de986" providerId="LiveId" clId="{9F65B7B8-10D7-461B-A915-AE9E73700E79}" dt="2022-02-16T01:21:38.968" v="2453" actId="20577"/>
          <ac:spMkLst>
            <pc:docMk/>
            <pc:sldMk cId="1555651058" sldId="260"/>
            <ac:spMk id="5" creationId="{F203EA66-F790-46D2-99EC-AD001E04BBBE}"/>
          </ac:spMkLst>
        </pc:spChg>
      </pc:sldChg>
      <pc:sldChg chg="new del">
        <pc:chgData name="Anitta Shaijy" userId="97e4ca15162de986" providerId="LiveId" clId="{9F65B7B8-10D7-461B-A915-AE9E73700E79}" dt="2022-02-16T01:15:09.226" v="2106" actId="2696"/>
        <pc:sldMkLst>
          <pc:docMk/>
          <pc:sldMk cId="3438744574" sldId="260"/>
        </pc:sldMkLst>
      </pc:sldChg>
      <pc:sldChg chg="modSp new mod">
        <pc:chgData name="Anitta Shaijy" userId="97e4ca15162de986" providerId="LiveId" clId="{9F65B7B8-10D7-461B-A915-AE9E73700E79}" dt="2022-03-02T00:10:56.466" v="3596" actId="20577"/>
        <pc:sldMkLst>
          <pc:docMk/>
          <pc:sldMk cId="3561529092" sldId="261"/>
        </pc:sldMkLst>
        <pc:spChg chg="mod">
          <ac:chgData name="Anitta Shaijy" userId="97e4ca15162de986" providerId="LiveId" clId="{9F65B7B8-10D7-461B-A915-AE9E73700E79}" dt="2022-02-16T01:28:28.859" v="3013" actId="20577"/>
          <ac:spMkLst>
            <pc:docMk/>
            <pc:sldMk cId="3561529092" sldId="261"/>
            <ac:spMk id="2" creationId="{6D1A2424-8F85-46A9-8FDC-2133340B4A24}"/>
          </ac:spMkLst>
        </pc:spChg>
        <pc:spChg chg="mod">
          <ac:chgData name="Anitta Shaijy" userId="97e4ca15162de986" providerId="LiveId" clId="{9F65B7B8-10D7-461B-A915-AE9E73700E79}" dt="2022-03-02T00:10:56.466" v="3596" actId="20577"/>
          <ac:spMkLst>
            <pc:docMk/>
            <pc:sldMk cId="3561529092" sldId="261"/>
            <ac:spMk id="3" creationId="{13F2C05D-E674-4F41-BF8E-0AC44227FD6E}"/>
          </ac:spMkLst>
        </pc:spChg>
      </pc:sldChg>
      <pc:sldChg chg="addSp delSp modSp new mod">
        <pc:chgData name="Anitta Shaijy" userId="97e4ca15162de986" providerId="LiveId" clId="{9F65B7B8-10D7-461B-A915-AE9E73700E79}" dt="2022-02-16T01:33:14.685" v="3164" actId="14100"/>
        <pc:sldMkLst>
          <pc:docMk/>
          <pc:sldMk cId="4075122791" sldId="262"/>
        </pc:sldMkLst>
        <pc:spChg chg="mod">
          <ac:chgData name="Anitta Shaijy" userId="97e4ca15162de986" providerId="LiveId" clId="{9F65B7B8-10D7-461B-A915-AE9E73700E79}" dt="2022-02-16T01:29:06.378" v="3044" actId="20577"/>
          <ac:spMkLst>
            <pc:docMk/>
            <pc:sldMk cId="4075122791" sldId="262"/>
            <ac:spMk id="2" creationId="{21B96788-2127-4F27-815B-E29D2812097E}"/>
          </ac:spMkLst>
        </pc:spChg>
        <pc:spChg chg="mod">
          <ac:chgData name="Anitta Shaijy" userId="97e4ca15162de986" providerId="LiveId" clId="{9F65B7B8-10D7-461B-A915-AE9E73700E79}" dt="2022-02-16T01:32:50.898" v="3163" actId="20577"/>
          <ac:spMkLst>
            <pc:docMk/>
            <pc:sldMk cId="4075122791" sldId="262"/>
            <ac:spMk id="3" creationId="{F5B5D7AC-003D-425F-952E-C012B6D4331F}"/>
          </ac:spMkLst>
        </pc:spChg>
        <pc:picChg chg="add del mod">
          <ac:chgData name="Anitta Shaijy" userId="97e4ca15162de986" providerId="LiveId" clId="{9F65B7B8-10D7-461B-A915-AE9E73700E79}" dt="2022-02-16T01:32:15.168" v="3074" actId="478"/>
          <ac:picMkLst>
            <pc:docMk/>
            <pc:sldMk cId="4075122791" sldId="262"/>
            <ac:picMk id="4" creationId="{ED82C3E9-023C-4D54-8529-1A70CD46A88E}"/>
          </ac:picMkLst>
        </pc:picChg>
        <pc:picChg chg="add mod">
          <ac:chgData name="Anitta Shaijy" userId="97e4ca15162de986" providerId="LiveId" clId="{9F65B7B8-10D7-461B-A915-AE9E73700E79}" dt="2022-02-16T01:33:14.685" v="3164" actId="14100"/>
          <ac:picMkLst>
            <pc:docMk/>
            <pc:sldMk cId="4075122791" sldId="262"/>
            <ac:picMk id="6" creationId="{5F4E5471-268E-4FBE-934A-56CA45F8700C}"/>
          </ac:picMkLst>
        </pc:picChg>
      </pc:sldChg>
      <pc:sldChg chg="addSp delSp modSp new mod">
        <pc:chgData name="Anitta Shaijy" userId="97e4ca15162de986" providerId="LiveId" clId="{9F65B7B8-10D7-461B-A915-AE9E73700E79}" dt="2022-02-16T01:37:23.125" v="3191" actId="14100"/>
        <pc:sldMkLst>
          <pc:docMk/>
          <pc:sldMk cId="4162166420" sldId="263"/>
        </pc:sldMkLst>
        <pc:spChg chg="mod">
          <ac:chgData name="Anitta Shaijy" userId="97e4ca15162de986" providerId="LiveId" clId="{9F65B7B8-10D7-461B-A915-AE9E73700E79}" dt="2022-02-16T01:33:47.210" v="3188" actId="20577"/>
          <ac:spMkLst>
            <pc:docMk/>
            <pc:sldMk cId="4162166420" sldId="263"/>
            <ac:spMk id="2" creationId="{42FA3867-3BE3-4BF8-B873-1BFE7679E83C}"/>
          </ac:spMkLst>
        </pc:spChg>
        <pc:spChg chg="del">
          <ac:chgData name="Anitta Shaijy" userId="97e4ca15162de986" providerId="LiveId" clId="{9F65B7B8-10D7-461B-A915-AE9E73700E79}" dt="2022-02-16T01:37:18.140" v="3189" actId="22"/>
          <ac:spMkLst>
            <pc:docMk/>
            <pc:sldMk cId="4162166420" sldId="263"/>
            <ac:spMk id="3" creationId="{A3AC33BB-1BF7-461E-8883-CB70CE24F877}"/>
          </ac:spMkLst>
        </pc:spChg>
        <pc:picChg chg="add mod ord">
          <ac:chgData name="Anitta Shaijy" userId="97e4ca15162de986" providerId="LiveId" clId="{9F65B7B8-10D7-461B-A915-AE9E73700E79}" dt="2022-02-16T01:37:23.125" v="3191" actId="14100"/>
          <ac:picMkLst>
            <pc:docMk/>
            <pc:sldMk cId="4162166420" sldId="263"/>
            <ac:picMk id="5" creationId="{8B1671AF-182E-4093-B60B-4C7C7B308559}"/>
          </ac:picMkLst>
        </pc:picChg>
      </pc:sldChg>
      <pc:sldChg chg="modSp new mod">
        <pc:chgData name="Anitta Shaijy" userId="97e4ca15162de986" providerId="LiveId" clId="{9F65B7B8-10D7-461B-A915-AE9E73700E79}" dt="2022-02-16T01:45:34.291" v="3244" actId="5793"/>
        <pc:sldMkLst>
          <pc:docMk/>
          <pc:sldMk cId="2933957110" sldId="264"/>
        </pc:sldMkLst>
        <pc:spChg chg="mod">
          <ac:chgData name="Anitta Shaijy" userId="97e4ca15162de986" providerId="LiveId" clId="{9F65B7B8-10D7-461B-A915-AE9E73700E79}" dt="2022-02-16T01:37:45.134" v="3206" actId="20577"/>
          <ac:spMkLst>
            <pc:docMk/>
            <pc:sldMk cId="2933957110" sldId="264"/>
            <ac:spMk id="2" creationId="{2C5BD8DA-A2D3-419B-A1AD-94BDA89A456C}"/>
          </ac:spMkLst>
        </pc:spChg>
        <pc:spChg chg="mod">
          <ac:chgData name="Anitta Shaijy" userId="97e4ca15162de986" providerId="LiveId" clId="{9F65B7B8-10D7-461B-A915-AE9E73700E79}" dt="2022-02-16T01:45:34.291" v="3244" actId="5793"/>
          <ac:spMkLst>
            <pc:docMk/>
            <pc:sldMk cId="2933957110" sldId="264"/>
            <ac:spMk id="3" creationId="{C6102643-A903-47FD-9E8D-CD746489DB46}"/>
          </ac:spMkLst>
        </pc:spChg>
      </pc:sldChg>
      <pc:sldChg chg="modSp new mod">
        <pc:chgData name="Anitta Shaijy" userId="97e4ca15162de986" providerId="LiveId" clId="{9F65B7B8-10D7-461B-A915-AE9E73700E79}" dt="2022-02-16T01:47:48.546" v="3261" actId="20577"/>
        <pc:sldMkLst>
          <pc:docMk/>
          <pc:sldMk cId="3652238572" sldId="265"/>
        </pc:sldMkLst>
        <pc:spChg chg="mod">
          <ac:chgData name="Anitta Shaijy" userId="97e4ca15162de986" providerId="LiveId" clId="{9F65B7B8-10D7-461B-A915-AE9E73700E79}" dt="2022-02-16T01:47:06.708" v="3246"/>
          <ac:spMkLst>
            <pc:docMk/>
            <pc:sldMk cId="3652238572" sldId="265"/>
            <ac:spMk id="2" creationId="{F8A25097-143F-4513-8FF2-63BCAC4C7F80}"/>
          </ac:spMkLst>
        </pc:spChg>
        <pc:spChg chg="mod">
          <ac:chgData name="Anitta Shaijy" userId="97e4ca15162de986" providerId="LiveId" clId="{9F65B7B8-10D7-461B-A915-AE9E73700E79}" dt="2022-02-16T01:47:48.546" v="3261" actId="20577"/>
          <ac:spMkLst>
            <pc:docMk/>
            <pc:sldMk cId="3652238572" sldId="265"/>
            <ac:spMk id="3" creationId="{35DD29D8-4E78-4A41-9E05-84FE414C1405}"/>
          </ac:spMkLst>
        </pc:spChg>
      </pc:sldChg>
      <pc:sldChg chg="addSp modSp new mod">
        <pc:chgData name="Anitta Shaijy" userId="97e4ca15162de986" providerId="LiveId" clId="{9F65B7B8-10D7-461B-A915-AE9E73700E79}" dt="2022-02-16T01:53:06.477" v="3480" actId="12"/>
        <pc:sldMkLst>
          <pc:docMk/>
          <pc:sldMk cId="2319074894" sldId="266"/>
        </pc:sldMkLst>
        <pc:spChg chg="mod">
          <ac:chgData name="Anitta Shaijy" userId="97e4ca15162de986" providerId="LiveId" clId="{9F65B7B8-10D7-461B-A915-AE9E73700E79}" dt="2022-02-16T01:48:46.178" v="3334" actId="20577"/>
          <ac:spMkLst>
            <pc:docMk/>
            <pc:sldMk cId="2319074894" sldId="266"/>
            <ac:spMk id="2" creationId="{FE5AF596-1610-4F79-8862-72539B749CA7}"/>
          </ac:spMkLst>
        </pc:spChg>
        <pc:spChg chg="mod">
          <ac:chgData name="Anitta Shaijy" userId="97e4ca15162de986" providerId="LiveId" clId="{9F65B7B8-10D7-461B-A915-AE9E73700E79}" dt="2022-02-16T01:53:06.477" v="3480" actId="12"/>
          <ac:spMkLst>
            <pc:docMk/>
            <pc:sldMk cId="2319074894" sldId="266"/>
            <ac:spMk id="3" creationId="{D6CB640B-5391-4D2E-A45C-1BB200791AA8}"/>
          </ac:spMkLst>
        </pc:spChg>
        <pc:picChg chg="add mod">
          <ac:chgData name="Anitta Shaijy" userId="97e4ca15162de986" providerId="LiveId" clId="{9F65B7B8-10D7-461B-A915-AE9E73700E79}" dt="2022-02-16T01:52:52.435" v="3479" actId="14100"/>
          <ac:picMkLst>
            <pc:docMk/>
            <pc:sldMk cId="2319074894" sldId="266"/>
            <ac:picMk id="5" creationId="{995F1465-F5DA-4912-B3E3-0B9DDEF7107A}"/>
          </ac:picMkLst>
        </pc:picChg>
      </pc:sldChg>
      <pc:sldChg chg="addSp modSp new mod">
        <pc:chgData name="Anitta Shaijy" userId="97e4ca15162de986" providerId="LiveId" clId="{9F65B7B8-10D7-461B-A915-AE9E73700E79}" dt="2022-02-16T01:56:55.459" v="3585" actId="14100"/>
        <pc:sldMkLst>
          <pc:docMk/>
          <pc:sldMk cId="777551376" sldId="267"/>
        </pc:sldMkLst>
        <pc:spChg chg="mod">
          <ac:chgData name="Anitta Shaijy" userId="97e4ca15162de986" providerId="LiveId" clId="{9F65B7B8-10D7-461B-A915-AE9E73700E79}" dt="2022-02-16T01:53:18.492" v="3488" actId="20577"/>
          <ac:spMkLst>
            <pc:docMk/>
            <pc:sldMk cId="777551376" sldId="267"/>
            <ac:spMk id="2" creationId="{4E656908-1CC6-4CFF-B2E5-4BC98BA32231}"/>
          </ac:spMkLst>
        </pc:spChg>
        <pc:spChg chg="mod">
          <ac:chgData name="Anitta Shaijy" userId="97e4ca15162de986" providerId="LiveId" clId="{9F65B7B8-10D7-461B-A915-AE9E73700E79}" dt="2022-02-16T01:56:44.954" v="3581" actId="20577"/>
          <ac:spMkLst>
            <pc:docMk/>
            <pc:sldMk cId="777551376" sldId="267"/>
            <ac:spMk id="3" creationId="{6FB64097-3CAE-42B8-960B-863839ACE161}"/>
          </ac:spMkLst>
        </pc:spChg>
        <pc:picChg chg="add mod">
          <ac:chgData name="Anitta Shaijy" userId="97e4ca15162de986" providerId="LiveId" clId="{9F65B7B8-10D7-461B-A915-AE9E73700E79}" dt="2022-02-16T01:56:55.459" v="3585" actId="14100"/>
          <ac:picMkLst>
            <pc:docMk/>
            <pc:sldMk cId="777551376" sldId="267"/>
            <ac:picMk id="4" creationId="{5DD9EC6A-8C0C-49E8-ABEE-8C7E53EE91F0}"/>
          </ac:picMkLst>
        </pc:picChg>
      </pc:sldChg>
      <pc:sldChg chg="modSp new mod">
        <pc:chgData name="Anitta Shaijy" userId="97e4ca15162de986" providerId="LiveId" clId="{9F65B7B8-10D7-461B-A915-AE9E73700E79}" dt="2022-03-02T00:25:29.992" v="3796" actId="14100"/>
        <pc:sldMkLst>
          <pc:docMk/>
          <pc:sldMk cId="1735890905" sldId="268"/>
        </pc:sldMkLst>
        <pc:spChg chg="mod">
          <ac:chgData name="Anitta Shaijy" userId="97e4ca15162de986" providerId="LiveId" clId="{9F65B7B8-10D7-461B-A915-AE9E73700E79}" dt="2022-03-02T00:15:59.020" v="3660" actId="20577"/>
          <ac:spMkLst>
            <pc:docMk/>
            <pc:sldMk cId="1735890905" sldId="268"/>
            <ac:spMk id="2" creationId="{2D1E83E7-E64D-4A6E-A955-04ACCE2C23D5}"/>
          </ac:spMkLst>
        </pc:spChg>
        <pc:spChg chg="mod">
          <ac:chgData name="Anitta Shaijy" userId="97e4ca15162de986" providerId="LiveId" clId="{9F65B7B8-10D7-461B-A915-AE9E73700E79}" dt="2022-03-02T00:25:29.992" v="3796" actId="14100"/>
          <ac:spMkLst>
            <pc:docMk/>
            <pc:sldMk cId="1735890905" sldId="268"/>
            <ac:spMk id="3" creationId="{797FCC82-0B8F-4BFC-A517-884AC77A8C7E}"/>
          </ac:spMkLst>
        </pc:spChg>
      </pc:sldChg>
      <pc:sldChg chg="modSp new del mod">
        <pc:chgData name="Anitta Shaijy" userId="97e4ca15162de986" providerId="LiveId" clId="{9F65B7B8-10D7-461B-A915-AE9E73700E79}" dt="2022-03-02T00:15:22.828" v="3637" actId="2696"/>
        <pc:sldMkLst>
          <pc:docMk/>
          <pc:sldMk cId="2343296856" sldId="268"/>
        </pc:sldMkLst>
        <pc:spChg chg="mod">
          <ac:chgData name="Anitta Shaijy" userId="97e4ca15162de986" providerId="LiveId" clId="{9F65B7B8-10D7-461B-A915-AE9E73700E79}" dt="2022-03-02T00:12:52.930" v="3629" actId="20577"/>
          <ac:spMkLst>
            <pc:docMk/>
            <pc:sldMk cId="2343296856" sldId="268"/>
            <ac:spMk id="2" creationId="{BC7BFF5C-782C-4CD1-83E9-4BB4C6E5E755}"/>
          </ac:spMkLst>
        </pc:spChg>
        <pc:spChg chg="mod">
          <ac:chgData name="Anitta Shaijy" userId="97e4ca15162de986" providerId="LiveId" clId="{9F65B7B8-10D7-461B-A915-AE9E73700E79}" dt="2022-03-02T00:15:09.646" v="3636" actId="20577"/>
          <ac:spMkLst>
            <pc:docMk/>
            <pc:sldMk cId="2343296856" sldId="268"/>
            <ac:spMk id="3" creationId="{10C94960-7327-42D8-9736-B76942556B4D}"/>
          </ac:spMkLst>
        </pc:spChg>
      </pc:sldChg>
      <pc:sldChg chg="modSp new mod">
        <pc:chgData name="Anitta Shaijy" userId="97e4ca15162de986" providerId="LiveId" clId="{9F65B7B8-10D7-461B-A915-AE9E73700E79}" dt="2022-03-02T00:27:00.712" v="3810" actId="20577"/>
        <pc:sldMkLst>
          <pc:docMk/>
          <pc:sldMk cId="1133358734" sldId="269"/>
        </pc:sldMkLst>
        <pc:spChg chg="mod">
          <ac:chgData name="Anitta Shaijy" userId="97e4ca15162de986" providerId="LiveId" clId="{9F65B7B8-10D7-461B-A915-AE9E73700E79}" dt="2022-03-02T00:27:00.712" v="3810" actId="20577"/>
          <ac:spMkLst>
            <pc:docMk/>
            <pc:sldMk cId="1133358734" sldId="269"/>
            <ac:spMk id="2" creationId="{ECEDEA8B-BCAE-4AC6-A608-92F33FFB9E57}"/>
          </ac:spMkLst>
        </pc:spChg>
        <pc:spChg chg="mod">
          <ac:chgData name="Anitta Shaijy" userId="97e4ca15162de986" providerId="LiveId" clId="{9F65B7B8-10D7-461B-A915-AE9E73700E79}" dt="2022-03-02T00:26:34.555" v="3804" actId="14100"/>
          <ac:spMkLst>
            <pc:docMk/>
            <pc:sldMk cId="1133358734" sldId="269"/>
            <ac:spMk id="3" creationId="{DD507B48-577E-4243-AD29-4D850B6B56BB}"/>
          </ac:spMkLst>
        </pc:spChg>
      </pc:sldChg>
      <pc:sldChg chg="addSp delSp modSp new mod">
        <pc:chgData name="Anitta Shaijy" userId="97e4ca15162de986" providerId="LiveId" clId="{9F65B7B8-10D7-461B-A915-AE9E73700E79}" dt="2022-03-02T00:39:51.445" v="3827" actId="22"/>
        <pc:sldMkLst>
          <pc:docMk/>
          <pc:sldMk cId="1595162289" sldId="270"/>
        </pc:sldMkLst>
        <pc:spChg chg="mod">
          <ac:chgData name="Anitta Shaijy" userId="97e4ca15162de986" providerId="LiveId" clId="{9F65B7B8-10D7-461B-A915-AE9E73700E79}" dt="2022-03-02T00:38:24.418" v="3823" actId="20577"/>
          <ac:spMkLst>
            <pc:docMk/>
            <pc:sldMk cId="1595162289" sldId="270"/>
            <ac:spMk id="2" creationId="{76742541-B448-42B1-B0B4-78F8926AFB36}"/>
          </ac:spMkLst>
        </pc:spChg>
        <pc:spChg chg="del">
          <ac:chgData name="Anitta Shaijy" userId="97e4ca15162de986" providerId="LiveId" clId="{9F65B7B8-10D7-461B-A915-AE9E73700E79}" dt="2022-03-02T00:39:14.720" v="3824" actId="22"/>
          <ac:spMkLst>
            <pc:docMk/>
            <pc:sldMk cId="1595162289" sldId="270"/>
            <ac:spMk id="3" creationId="{8D68FA7F-E849-4F70-A58B-AEE4373B8399}"/>
          </ac:spMkLst>
        </pc:spChg>
        <pc:spChg chg="add del mod">
          <ac:chgData name="Anitta Shaijy" userId="97e4ca15162de986" providerId="LiveId" clId="{9F65B7B8-10D7-461B-A915-AE9E73700E79}" dt="2022-03-02T00:39:51.445" v="3827" actId="22"/>
          <ac:spMkLst>
            <pc:docMk/>
            <pc:sldMk cId="1595162289" sldId="270"/>
            <ac:spMk id="7" creationId="{B7EE482E-1782-4478-A0B8-6D00F6F31F2D}"/>
          </ac:spMkLst>
        </pc:spChg>
        <pc:picChg chg="add del mod ord">
          <ac:chgData name="Anitta Shaijy" userId="97e4ca15162de986" providerId="LiveId" clId="{9F65B7B8-10D7-461B-A915-AE9E73700E79}" dt="2022-03-02T00:39:47.776" v="3826" actId="478"/>
          <ac:picMkLst>
            <pc:docMk/>
            <pc:sldMk cId="1595162289" sldId="270"/>
            <ac:picMk id="5" creationId="{FC011C70-D0A8-4305-B4BA-D47164562523}"/>
          </ac:picMkLst>
        </pc:picChg>
        <pc:picChg chg="add mod ord">
          <ac:chgData name="Anitta Shaijy" userId="97e4ca15162de986" providerId="LiveId" clId="{9F65B7B8-10D7-461B-A915-AE9E73700E79}" dt="2022-03-02T00:39:51.445" v="3827" actId="22"/>
          <ac:picMkLst>
            <pc:docMk/>
            <pc:sldMk cId="1595162289" sldId="270"/>
            <ac:picMk id="9" creationId="{A538607D-E093-4426-A602-3A09F5F3BB13}"/>
          </ac:picMkLst>
        </pc:picChg>
      </pc:sldChg>
      <pc:sldChg chg="new del">
        <pc:chgData name="Anitta Shaijy" userId="97e4ca15162de986" providerId="LiveId" clId="{9F65B7B8-10D7-461B-A915-AE9E73700E79}" dt="2022-03-02T00:40:26.304" v="3831" actId="2696"/>
        <pc:sldMkLst>
          <pc:docMk/>
          <pc:sldMk cId="3597018867" sldId="271"/>
        </pc:sldMkLst>
      </pc:sldChg>
      <pc:sldChg chg="new del">
        <pc:chgData name="Anitta Shaijy" userId="97e4ca15162de986" providerId="LiveId" clId="{9F65B7B8-10D7-461B-A915-AE9E73700E79}" dt="2022-03-02T00:40:22.567" v="3830" actId="2696"/>
        <pc:sldMkLst>
          <pc:docMk/>
          <pc:sldMk cId="50167494" sldId="27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D36EBD1-3F17-4849-BB5C-984B2792A88F}" type="datetimeFigureOut">
              <a:rPr lang="en-IN" smtClean="0"/>
              <a:t>02-03-2022</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A4F7991-DF5A-481C-A7A3-7187931E11A8}" type="slidenum">
              <a:rPr lang="en-IN" smtClean="0"/>
              <a:t>‹#›</a:t>
            </a:fld>
            <a:endParaRPr lang="en-IN"/>
          </a:p>
        </p:txBody>
      </p:sp>
    </p:spTree>
    <p:extLst>
      <p:ext uri="{BB962C8B-B14F-4D97-AF65-F5344CB8AC3E}">
        <p14:creationId xmlns:p14="http://schemas.microsoft.com/office/powerpoint/2010/main" val="332995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6EBD1-3F17-4849-BB5C-984B2792A88F}"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218116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36EBD1-3F17-4849-BB5C-984B2792A88F}"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211306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36EBD1-3F17-4849-BB5C-984B2792A88F}"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3315537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6EBD1-3F17-4849-BB5C-984B2792A88F}"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157234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36EBD1-3F17-4849-BB5C-984B2792A88F}" type="datetimeFigureOut">
              <a:rPr lang="en-IN" smtClean="0"/>
              <a:t>02-03-2022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2467416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36EBD1-3F17-4849-BB5C-984B2792A88F}" type="datetimeFigureOut">
              <a:rPr lang="en-IN" smtClean="0"/>
              <a:t>02-03-2022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109792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6EBD1-3F17-4849-BB5C-984B2792A88F}"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2976035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6EBD1-3F17-4849-BB5C-984B2792A88F}"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351393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6EBD1-3F17-4849-BB5C-984B2792A88F}"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65075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6EBD1-3F17-4849-BB5C-984B2792A88F}"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2747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36EBD1-3F17-4849-BB5C-984B2792A88F}"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360522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36EBD1-3F17-4849-BB5C-984B2792A88F}" type="datetimeFigureOut">
              <a:rPr lang="en-IN" smtClean="0"/>
              <a:t>02-03-2022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335925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36EBD1-3F17-4849-BB5C-984B2792A88F}" type="datetimeFigureOut">
              <a:rPr lang="en-IN" smtClean="0"/>
              <a:t>02-03-2022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7236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6EBD1-3F17-4849-BB5C-984B2792A88F}" type="datetimeFigureOut">
              <a:rPr lang="en-IN" smtClean="0"/>
              <a:t>02-03-2022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114667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6EBD1-3F17-4849-BB5C-984B2792A88F}"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216226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6EBD1-3F17-4849-BB5C-984B2792A88F}"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4F7991-DF5A-481C-A7A3-7187931E11A8}" type="slidenum">
              <a:rPr lang="en-IN" smtClean="0"/>
              <a:t>‹#›</a:t>
            </a:fld>
            <a:endParaRPr lang="en-IN"/>
          </a:p>
        </p:txBody>
      </p:sp>
    </p:spTree>
    <p:extLst>
      <p:ext uri="{BB962C8B-B14F-4D97-AF65-F5344CB8AC3E}">
        <p14:creationId xmlns:p14="http://schemas.microsoft.com/office/powerpoint/2010/main" val="178545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D36EBD1-3F17-4849-BB5C-984B2792A88F}" type="datetimeFigureOut">
              <a:rPr lang="en-IN" smtClean="0"/>
              <a:t>02-03-2022</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7A4F7991-DF5A-481C-A7A3-7187931E11A8}" type="slidenum">
              <a:rPr lang="en-IN" smtClean="0"/>
              <a:t>‹#›</a:t>
            </a:fld>
            <a:endParaRPr lang="en-IN"/>
          </a:p>
        </p:txBody>
      </p:sp>
    </p:spTree>
    <p:extLst>
      <p:ext uri="{BB962C8B-B14F-4D97-AF65-F5344CB8AC3E}">
        <p14:creationId xmlns:p14="http://schemas.microsoft.com/office/powerpoint/2010/main" val="24610453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CBFF-2334-47FF-AB6B-92D9B2EA85CB}"/>
              </a:ext>
            </a:extLst>
          </p:cNvPr>
          <p:cNvSpPr>
            <a:spLocks noGrp="1"/>
          </p:cNvSpPr>
          <p:nvPr>
            <p:ph type="ctrTitle"/>
          </p:nvPr>
        </p:nvSpPr>
        <p:spPr>
          <a:xfrm>
            <a:off x="1154955" y="2099733"/>
            <a:ext cx="9308962" cy="1128497"/>
          </a:xfrm>
        </p:spPr>
        <p:txBody>
          <a:bodyPr/>
          <a:lstStyle/>
          <a:p>
            <a:r>
              <a:rPr lang="en-IN" sz="4000" b="1" dirty="0">
                <a:solidFill>
                  <a:schemeClr val="accent6">
                    <a:lumMod val="40000"/>
                    <a:lumOff val="60000"/>
                  </a:schemeClr>
                </a:solidFill>
                <a:latin typeface="Times New Roman" panose="02020603050405020304" pitchFamily="18" charset="0"/>
                <a:cs typeface="Times New Roman" panose="02020603050405020304" pitchFamily="18" charset="0"/>
              </a:rPr>
              <a:t>    </a:t>
            </a:r>
            <a:r>
              <a:rPr lang="en-IN" sz="4000" b="1" dirty="0">
                <a:solidFill>
                  <a:schemeClr val="accent6">
                    <a:lumMod val="60000"/>
                    <a:lumOff val="40000"/>
                  </a:schemeClr>
                </a:solidFill>
                <a:latin typeface="Times New Roman" panose="02020603050405020304" pitchFamily="18" charset="0"/>
                <a:cs typeface="Times New Roman" panose="02020603050405020304" pitchFamily="18" charset="0"/>
              </a:rPr>
              <a:t>SIGN LANGUAGE RECOGNITION</a:t>
            </a:r>
          </a:p>
        </p:txBody>
      </p:sp>
      <p:sp>
        <p:nvSpPr>
          <p:cNvPr id="3" name="Subtitle 2">
            <a:extLst>
              <a:ext uri="{FF2B5EF4-FFF2-40B4-BE49-F238E27FC236}">
                <a16:creationId xmlns:a16="http://schemas.microsoft.com/office/drawing/2014/main" id="{C2E2FC2D-5578-4E1D-A058-F3370E41D8A2}"/>
              </a:ext>
            </a:extLst>
          </p:cNvPr>
          <p:cNvSpPr>
            <a:spLocks noGrp="1"/>
          </p:cNvSpPr>
          <p:nvPr>
            <p:ph type="subTitle" idx="1"/>
          </p:nvPr>
        </p:nvSpPr>
        <p:spPr>
          <a:xfrm>
            <a:off x="1154954" y="4777379"/>
            <a:ext cx="10207459" cy="1337173"/>
          </a:xfrm>
        </p:spPr>
        <p:txBody>
          <a:bodyPr>
            <a:normAutofit/>
          </a:bodyPr>
          <a:lstStyle/>
          <a:p>
            <a:r>
              <a:rPr lang="en-IN" dirty="0">
                <a:solidFill>
                  <a:schemeClr val="bg2"/>
                </a:solidFill>
              </a:rPr>
              <a:t>                                                                                                    </a:t>
            </a:r>
            <a:r>
              <a:rPr lang="en-IN" dirty="0">
                <a:solidFill>
                  <a:schemeClr val="accent6">
                    <a:lumMod val="40000"/>
                    <a:lumOff val="60000"/>
                  </a:schemeClr>
                </a:solidFill>
                <a:latin typeface="Times New Roman" panose="02020603050405020304" pitchFamily="18" charset="0"/>
                <a:cs typeface="Times New Roman" panose="02020603050405020304" pitchFamily="18" charset="0"/>
              </a:rPr>
              <a:t>Submitted BY:</a:t>
            </a:r>
          </a:p>
          <a:p>
            <a:r>
              <a:rPr lang="en-IN" dirty="0">
                <a:solidFill>
                  <a:schemeClr val="accent6">
                    <a:lumMod val="40000"/>
                    <a:lumOff val="60000"/>
                  </a:schemeClr>
                </a:solidFill>
                <a:latin typeface="Times New Roman" panose="02020603050405020304" pitchFamily="18" charset="0"/>
                <a:cs typeface="Times New Roman" panose="02020603050405020304" pitchFamily="18" charset="0"/>
              </a:rPr>
              <a:t>                                                                                                                Anitta Shaijy </a:t>
            </a:r>
            <a:r>
              <a:rPr lang="en-IN" dirty="0" err="1">
                <a:solidFill>
                  <a:schemeClr val="accent6">
                    <a:lumMod val="40000"/>
                    <a:lumOff val="60000"/>
                  </a:schemeClr>
                </a:solidFill>
                <a:latin typeface="Times New Roman" panose="02020603050405020304" pitchFamily="18" charset="0"/>
                <a:cs typeface="Times New Roman" panose="02020603050405020304" pitchFamily="18" charset="0"/>
              </a:rPr>
              <a:t>Athappilly</a:t>
            </a:r>
            <a:endParaRPr lang="en-IN" dirty="0">
              <a:solidFill>
                <a:schemeClr val="accent6">
                  <a:lumMod val="40000"/>
                  <a:lumOff val="60000"/>
                </a:schemeClr>
              </a:solidFill>
              <a:latin typeface="Times New Roman" panose="02020603050405020304" pitchFamily="18" charset="0"/>
              <a:cs typeface="Times New Roman" panose="02020603050405020304" pitchFamily="18" charset="0"/>
            </a:endParaRPr>
          </a:p>
          <a:p>
            <a:r>
              <a:rPr lang="en-IN" dirty="0">
                <a:solidFill>
                  <a:schemeClr val="accent6">
                    <a:lumMod val="40000"/>
                    <a:lumOff val="60000"/>
                  </a:schemeClr>
                </a:solidFill>
                <a:latin typeface="Times New Roman" panose="02020603050405020304" pitchFamily="18" charset="0"/>
                <a:cs typeface="Times New Roman" panose="02020603050405020304" pitchFamily="18" charset="0"/>
              </a:rPr>
              <a:t>                                                                                                                 S3 </a:t>
            </a:r>
            <a:r>
              <a:rPr lang="en-IN" dirty="0" err="1">
                <a:solidFill>
                  <a:schemeClr val="accent6">
                    <a:lumMod val="40000"/>
                    <a:lumOff val="60000"/>
                  </a:schemeClr>
                </a:solidFill>
                <a:latin typeface="Times New Roman" panose="02020603050405020304" pitchFamily="18" charset="0"/>
                <a:cs typeface="Times New Roman" panose="02020603050405020304" pitchFamily="18" charset="0"/>
              </a:rPr>
              <a:t>mca</a:t>
            </a:r>
            <a:endParaRPr lang="en-IN" dirty="0">
              <a:solidFill>
                <a:schemeClr val="accent6">
                  <a:lumMod val="40000"/>
                  <a:lumOff val="6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989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EA8B-BCAE-4AC6-A608-92F33FFB9E57}"/>
              </a:ext>
            </a:extLst>
          </p:cNvPr>
          <p:cNvSpPr>
            <a:spLocks noGrp="1"/>
          </p:cNvSpPr>
          <p:nvPr>
            <p:ph type="title"/>
          </p:nvPr>
        </p:nvSpPr>
        <p:spPr/>
        <p:txBody>
          <a:bodyPr/>
          <a:lstStyle/>
          <a:p>
            <a:r>
              <a:rPr lang="en-IN" dirty="0"/>
              <a:t>MAIN</a:t>
            </a:r>
          </a:p>
        </p:txBody>
      </p:sp>
      <p:sp>
        <p:nvSpPr>
          <p:cNvPr id="3" name="Content Placeholder 2">
            <a:extLst>
              <a:ext uri="{FF2B5EF4-FFF2-40B4-BE49-F238E27FC236}">
                <a16:creationId xmlns:a16="http://schemas.microsoft.com/office/drawing/2014/main" id="{DD507B48-577E-4243-AD29-4D850B6B56BB}"/>
              </a:ext>
            </a:extLst>
          </p:cNvPr>
          <p:cNvSpPr>
            <a:spLocks noGrp="1"/>
          </p:cNvSpPr>
          <p:nvPr>
            <p:ph idx="1"/>
          </p:nvPr>
        </p:nvSpPr>
        <p:spPr>
          <a:xfrm>
            <a:off x="1154955" y="2409245"/>
            <a:ext cx="8761412" cy="4222143"/>
          </a:xfrm>
        </p:spPr>
        <p:txBody>
          <a:bodyPr>
            <a:normAutofit/>
          </a:bodyPr>
          <a:lstStyle/>
          <a:p>
            <a:pPr marL="0" indent="0">
              <a:buNone/>
            </a:pPr>
            <a:r>
              <a:rPr lang="en-IN" sz="1200" dirty="0" err="1">
                <a:latin typeface="Times New Roman" panose="02020603050405020304" pitchFamily="18" charset="0"/>
                <a:cs typeface="Times New Roman" panose="02020603050405020304" pitchFamily="18" charset="0"/>
              </a:rPr>
              <a:t>home.title</a:t>
            </a:r>
            <a:r>
              <a:rPr lang="en-IN" sz="1200" dirty="0">
                <a:latin typeface="Times New Roman" panose="02020603050405020304" pitchFamily="18" charset="0"/>
                <a:cs typeface="Times New Roman" panose="02020603050405020304" pitchFamily="18" charset="0"/>
              </a:rPr>
              <a:t>("Sign2Text")</a:t>
            </a:r>
          </a:p>
          <a:p>
            <a:pPr marL="0" indent="0">
              <a:buNone/>
            </a:pPr>
            <a:r>
              <a:rPr lang="en-IN" sz="1200" dirty="0" err="1">
                <a:latin typeface="Times New Roman" panose="02020603050405020304" pitchFamily="18" charset="0"/>
                <a:cs typeface="Times New Roman" panose="02020603050405020304" pitchFamily="18" charset="0"/>
              </a:rPr>
              <a:t>home.geometry</a:t>
            </a:r>
            <a:r>
              <a:rPr lang="en-IN" sz="1200" dirty="0">
                <a:latin typeface="Times New Roman" panose="02020603050405020304" pitchFamily="18" charset="0"/>
                <a:cs typeface="Times New Roman" panose="02020603050405020304" pitchFamily="18" charset="0"/>
              </a:rPr>
              <a:t>("1243x738+"+a+"+"+b)</a:t>
            </a:r>
          </a:p>
          <a:p>
            <a:pPr marL="0" indent="0">
              <a:buNone/>
            </a:pPr>
            <a:r>
              <a:rPr lang="en-IN" sz="1200" dirty="0" err="1">
                <a:latin typeface="Times New Roman" panose="02020603050405020304" pitchFamily="18" charset="0"/>
                <a:cs typeface="Times New Roman" panose="02020603050405020304" pitchFamily="18" charset="0"/>
              </a:rPr>
              <a:t>home.resizable</a:t>
            </a:r>
            <a:r>
              <a:rPr lang="en-IN" sz="1200" dirty="0">
                <a:latin typeface="Times New Roman" panose="02020603050405020304" pitchFamily="18" charset="0"/>
                <a:cs typeface="Times New Roman" panose="02020603050405020304" pitchFamily="18" charset="0"/>
              </a:rPr>
              <a:t>(0,0)</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def web():</a:t>
            </a:r>
          </a:p>
          <a:p>
            <a:pPr marL="0" indent="0">
              <a:buNone/>
            </a:pPr>
            <a:r>
              <a:rPr lang="en-IN" sz="1200" dirty="0">
                <a:latin typeface="Times New Roman" panose="02020603050405020304" pitchFamily="18" charset="0"/>
                <a:cs typeface="Times New Roman" panose="02020603050405020304" pitchFamily="18" charset="0"/>
              </a:rPr>
              <a:t>    import app</a:t>
            </a:r>
          </a:p>
          <a:p>
            <a:pPr marL="0" indent="0">
              <a:buNone/>
            </a:pPr>
            <a:r>
              <a:rPr lang="en-IN" sz="1200" dirty="0">
                <a:latin typeface="Times New Roman" panose="02020603050405020304" pitchFamily="18" charset="0"/>
                <a:cs typeface="Times New Roman" panose="02020603050405020304" pitchFamily="18" charset="0"/>
              </a:rPr>
              <a:t>photo = </a:t>
            </a:r>
            <a:r>
              <a:rPr lang="en-IN" sz="1200" dirty="0" err="1">
                <a:latin typeface="Times New Roman" panose="02020603050405020304" pitchFamily="18" charset="0"/>
                <a:cs typeface="Times New Roman" panose="02020603050405020304" pitchFamily="18" charset="0"/>
              </a:rPr>
              <a:t>Image.open</a:t>
            </a:r>
            <a:r>
              <a:rPr lang="en-IN" sz="1200" dirty="0">
                <a:latin typeface="Times New Roman" panose="02020603050405020304" pitchFamily="18" charset="0"/>
                <a:cs typeface="Times New Roman" panose="02020603050405020304" pitchFamily="18" charset="0"/>
              </a:rPr>
              <a:t>("images/button.png")</a:t>
            </a:r>
          </a:p>
          <a:p>
            <a:pPr marL="0" indent="0">
              <a:buNone/>
            </a:pPr>
            <a:r>
              <a:rPr lang="en-IN" sz="1200" dirty="0">
                <a:latin typeface="Times New Roman" panose="02020603050405020304" pitchFamily="18" charset="0"/>
                <a:cs typeface="Times New Roman" panose="02020603050405020304" pitchFamily="18" charset="0"/>
              </a:rPr>
              <a:t>img2 = </a:t>
            </a:r>
            <a:r>
              <a:rPr lang="en-IN" sz="1200" dirty="0" err="1">
                <a:latin typeface="Times New Roman" panose="02020603050405020304" pitchFamily="18" charset="0"/>
                <a:cs typeface="Times New Roman" panose="02020603050405020304" pitchFamily="18" charset="0"/>
              </a:rPr>
              <a:t>ImageTk.PhotoImage</a:t>
            </a:r>
            <a:r>
              <a:rPr lang="en-IN" sz="1200" dirty="0">
                <a:latin typeface="Times New Roman" panose="02020603050405020304" pitchFamily="18" charset="0"/>
                <a:cs typeface="Times New Roman" panose="02020603050405020304" pitchFamily="18" charset="0"/>
              </a:rPr>
              <a:t>(photo)</a:t>
            </a:r>
          </a:p>
          <a:p>
            <a:pPr marL="0" indent="0">
              <a:buNone/>
            </a:pP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Button(home, </a:t>
            </a:r>
            <a:r>
              <a:rPr lang="en-IN" sz="1200" dirty="0" err="1">
                <a:latin typeface="Times New Roman" panose="02020603050405020304" pitchFamily="18" charset="0"/>
                <a:cs typeface="Times New Roman" panose="02020603050405020304" pitchFamily="18" charset="0"/>
              </a:rPr>
              <a:t>highlightthickness</a:t>
            </a:r>
            <a:r>
              <a:rPr lang="en-IN" sz="1200" dirty="0">
                <a:latin typeface="Times New Roman" panose="02020603050405020304" pitchFamily="18" charset="0"/>
                <a:cs typeface="Times New Roman" panose="02020603050405020304" pitchFamily="18" charset="0"/>
              </a:rPr>
              <a:t> = 0, bd = 0,activebackground="#</a:t>
            </a:r>
            <a:r>
              <a:rPr lang="en-IN" sz="1200" dirty="0" err="1">
                <a:latin typeface="Times New Roman" panose="02020603050405020304" pitchFamily="18" charset="0"/>
                <a:cs typeface="Times New Roman" panose="02020603050405020304" pitchFamily="18" charset="0"/>
              </a:rPr>
              <a:t>fbfdff</a:t>
            </a:r>
            <a:r>
              <a:rPr lang="en-IN" sz="1200" dirty="0">
                <a:latin typeface="Times New Roman" panose="02020603050405020304" pitchFamily="18" charset="0"/>
                <a:cs typeface="Times New Roman" panose="02020603050405020304" pitchFamily="18" charset="0"/>
              </a:rPr>
              <a:t>", image = img2,command=web).place(x=40,y=530)</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err="1">
                <a:latin typeface="Times New Roman" panose="02020603050405020304" pitchFamily="18" charset="0"/>
                <a:cs typeface="Times New Roman" panose="02020603050405020304" pitchFamily="18" charset="0"/>
              </a:rPr>
              <a:t>home.mainloop</a:t>
            </a:r>
            <a:r>
              <a:rPr lang="en-IN" sz="1200" dirty="0">
                <a:latin typeface="Times New Roman" panose="02020603050405020304" pitchFamily="18" charset="0"/>
                <a:cs typeface="Times New Roman" panose="02020603050405020304" pitchFamily="18" charset="0"/>
              </a:rPr>
              <a:t>()</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35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2424-8F85-46A9-8FDC-2133340B4A24}"/>
              </a:ext>
            </a:extLst>
          </p:cNvPr>
          <p:cNvSpPr>
            <a:spLocks noGrp="1"/>
          </p:cNvSpPr>
          <p:nvPr>
            <p:ph type="title"/>
          </p:nvPr>
        </p:nvSpPr>
        <p:spPr/>
        <p:txBody>
          <a:bodyPr/>
          <a:lstStyle/>
          <a:p>
            <a:r>
              <a:rPr lang="en-IN" dirty="0"/>
              <a:t>UI DESIGN &amp; IMPLEMENTATION DETAILS</a:t>
            </a:r>
          </a:p>
        </p:txBody>
      </p:sp>
      <p:sp>
        <p:nvSpPr>
          <p:cNvPr id="3" name="Content Placeholder 2">
            <a:extLst>
              <a:ext uri="{FF2B5EF4-FFF2-40B4-BE49-F238E27FC236}">
                <a16:creationId xmlns:a16="http://schemas.microsoft.com/office/drawing/2014/main" id="{13F2C05D-E674-4F41-BF8E-0AC44227FD6E}"/>
              </a:ext>
            </a:extLst>
          </p:cNvPr>
          <p:cNvSpPr>
            <a:spLocks noGrp="1"/>
          </p:cNvSpPr>
          <p:nvPr>
            <p:ph idx="1"/>
          </p:nvPr>
        </p:nvSpPr>
        <p:spPr>
          <a:xfrm>
            <a:off x="1154955" y="2603500"/>
            <a:ext cx="9809894" cy="3416300"/>
          </a:xfrm>
        </p:spPr>
        <p:txBody>
          <a:bodyPr/>
          <a:lstStyle/>
          <a:p>
            <a:pPr marL="0" indent="0">
              <a:buNone/>
            </a:pPr>
            <a:r>
              <a:rPr lang="en-IN" dirty="0"/>
              <a:t>The UI design of the sign of the sign language recognition project, we create a sign </a:t>
            </a:r>
            <a:r>
              <a:rPr lang="en-IN" dirty="0" err="1"/>
              <a:t>dectector</a:t>
            </a:r>
            <a:r>
              <a:rPr lang="en-IN" dirty="0"/>
              <a:t> that can capture the images, detect the images and display the predicted image on the screen. We create a camera frame for this </a:t>
            </a:r>
            <a:r>
              <a:rPr lang="en-IN" dirty="0" err="1"/>
              <a:t>purpose,which</a:t>
            </a:r>
            <a:r>
              <a:rPr lang="en-IN" dirty="0"/>
              <a:t> calculates the values and can detect the gestures.</a:t>
            </a:r>
          </a:p>
          <a:p>
            <a:pPr marL="0" indent="0">
              <a:buNone/>
            </a:pPr>
            <a:endParaRPr lang="en-IN" dirty="0"/>
          </a:p>
          <a:p>
            <a:pPr marL="0" indent="0">
              <a:buNone/>
            </a:pPr>
            <a:r>
              <a:rPr lang="en-IN" dirty="0"/>
              <a:t>The UI of the project can be implemented with the help of </a:t>
            </a:r>
            <a:r>
              <a:rPr lang="en-IN" dirty="0" err="1"/>
              <a:t>tkinter</a:t>
            </a:r>
            <a:r>
              <a:rPr lang="en-IN" dirty="0"/>
              <a:t> in which we can create a design for our project.</a:t>
            </a:r>
          </a:p>
        </p:txBody>
      </p:sp>
    </p:spTree>
    <p:extLst>
      <p:ext uri="{BB962C8B-B14F-4D97-AF65-F5344CB8AC3E}">
        <p14:creationId xmlns:p14="http://schemas.microsoft.com/office/powerpoint/2010/main" val="356152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6788-2127-4F27-815B-E29D2812097E}"/>
              </a:ext>
            </a:extLst>
          </p:cNvPr>
          <p:cNvSpPr>
            <a:spLocks noGrp="1"/>
          </p:cNvSpPr>
          <p:nvPr>
            <p:ph type="title"/>
          </p:nvPr>
        </p:nvSpPr>
        <p:spPr/>
        <p:txBody>
          <a:bodyPr/>
          <a:lstStyle/>
          <a:p>
            <a:r>
              <a:rPr lang="en-IN" dirty="0"/>
              <a:t>USE CASE OR PROCESS DIAGRAMS</a:t>
            </a:r>
          </a:p>
        </p:txBody>
      </p:sp>
      <p:sp>
        <p:nvSpPr>
          <p:cNvPr id="3" name="Content Placeholder 2">
            <a:extLst>
              <a:ext uri="{FF2B5EF4-FFF2-40B4-BE49-F238E27FC236}">
                <a16:creationId xmlns:a16="http://schemas.microsoft.com/office/drawing/2014/main" id="{F5B5D7AC-003D-425F-952E-C012B6D4331F}"/>
              </a:ext>
            </a:extLst>
          </p:cNvPr>
          <p:cNvSpPr>
            <a:spLocks noGrp="1"/>
          </p:cNvSpPr>
          <p:nvPr>
            <p:ph idx="1"/>
          </p:nvPr>
        </p:nvSpPr>
        <p:spPr>
          <a:xfrm>
            <a:off x="709682" y="2603500"/>
            <a:ext cx="8761412" cy="3416300"/>
          </a:xfrm>
        </p:spPr>
        <p:txBody>
          <a:bodyPr/>
          <a:lstStyle/>
          <a:p>
            <a:pPr marL="0" indent="0">
              <a:buNone/>
            </a:pPr>
            <a:r>
              <a:rPr lang="en-IN" dirty="0"/>
              <a:t>                                               USE CASE DIAGRAM</a:t>
            </a:r>
          </a:p>
          <a:p>
            <a:pPr marL="0" indent="0">
              <a:buNone/>
            </a:pPr>
            <a:r>
              <a:rPr lang="en-IN" dirty="0"/>
              <a:t>                                  </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5F4E5471-268E-4FBE-934A-56CA45F8700C}"/>
              </a:ext>
            </a:extLst>
          </p:cNvPr>
          <p:cNvPicPr>
            <a:picLocks noChangeAspect="1"/>
          </p:cNvPicPr>
          <p:nvPr/>
        </p:nvPicPr>
        <p:blipFill>
          <a:blip r:embed="rId2"/>
          <a:stretch>
            <a:fillRect/>
          </a:stretch>
        </p:blipFill>
        <p:spPr>
          <a:xfrm>
            <a:off x="890545" y="3267986"/>
            <a:ext cx="8881607" cy="3124863"/>
          </a:xfrm>
          <a:prstGeom prst="rect">
            <a:avLst/>
          </a:prstGeom>
        </p:spPr>
      </p:pic>
    </p:spTree>
    <p:extLst>
      <p:ext uri="{BB962C8B-B14F-4D97-AF65-F5344CB8AC3E}">
        <p14:creationId xmlns:p14="http://schemas.microsoft.com/office/powerpoint/2010/main" val="407512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3867-3BE3-4BF8-B873-1BFE7679E83C}"/>
              </a:ext>
            </a:extLst>
          </p:cNvPr>
          <p:cNvSpPr>
            <a:spLocks noGrp="1"/>
          </p:cNvSpPr>
          <p:nvPr>
            <p:ph type="title"/>
          </p:nvPr>
        </p:nvSpPr>
        <p:spPr/>
        <p:txBody>
          <a:bodyPr/>
          <a:lstStyle/>
          <a:p>
            <a:r>
              <a:rPr lang="en-IN" dirty="0"/>
              <a:t>PROCESS DIAGRAM</a:t>
            </a:r>
          </a:p>
        </p:txBody>
      </p:sp>
      <p:pic>
        <p:nvPicPr>
          <p:cNvPr id="5" name="Content Placeholder 4">
            <a:extLst>
              <a:ext uri="{FF2B5EF4-FFF2-40B4-BE49-F238E27FC236}">
                <a16:creationId xmlns:a16="http://schemas.microsoft.com/office/drawing/2014/main" id="{8B1671AF-182E-4093-B60B-4C7C7B308559}"/>
              </a:ext>
            </a:extLst>
          </p:cNvPr>
          <p:cNvPicPr>
            <a:picLocks noGrp="1" noChangeAspect="1"/>
          </p:cNvPicPr>
          <p:nvPr>
            <p:ph idx="1"/>
          </p:nvPr>
        </p:nvPicPr>
        <p:blipFill>
          <a:blip r:embed="rId2"/>
          <a:stretch>
            <a:fillRect/>
          </a:stretch>
        </p:blipFill>
        <p:spPr>
          <a:xfrm>
            <a:off x="1765190" y="2603500"/>
            <a:ext cx="7553739" cy="3416300"/>
          </a:xfrm>
        </p:spPr>
      </p:pic>
    </p:spTree>
    <p:extLst>
      <p:ext uri="{BB962C8B-B14F-4D97-AF65-F5344CB8AC3E}">
        <p14:creationId xmlns:p14="http://schemas.microsoft.com/office/powerpoint/2010/main" val="416216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2541-B448-42B1-B0B4-78F8926AFB36}"/>
              </a:ext>
            </a:extLst>
          </p:cNvPr>
          <p:cNvSpPr>
            <a:spLocks noGrp="1"/>
          </p:cNvSpPr>
          <p:nvPr>
            <p:ph type="title"/>
          </p:nvPr>
        </p:nvSpPr>
        <p:spPr/>
        <p:txBody>
          <a:bodyPr/>
          <a:lstStyle/>
          <a:p>
            <a:r>
              <a:rPr lang="en-IN" dirty="0"/>
              <a:t>SCREENSHOT</a:t>
            </a:r>
          </a:p>
        </p:txBody>
      </p:sp>
      <p:pic>
        <p:nvPicPr>
          <p:cNvPr id="9" name="Content Placeholder 8">
            <a:extLst>
              <a:ext uri="{FF2B5EF4-FFF2-40B4-BE49-F238E27FC236}">
                <a16:creationId xmlns:a16="http://schemas.microsoft.com/office/drawing/2014/main" id="{A538607D-E093-4426-A602-3A09F5F3BB13}"/>
              </a:ext>
            </a:extLst>
          </p:cNvPr>
          <p:cNvPicPr>
            <a:picLocks noGrp="1" noChangeAspect="1"/>
          </p:cNvPicPr>
          <p:nvPr>
            <p:ph idx="1"/>
          </p:nvPr>
        </p:nvPicPr>
        <p:blipFill>
          <a:blip r:embed="rId2"/>
          <a:stretch>
            <a:fillRect/>
          </a:stretch>
        </p:blipFill>
        <p:spPr>
          <a:xfrm>
            <a:off x="2795370" y="2603500"/>
            <a:ext cx="5482073" cy="3416300"/>
          </a:xfrm>
        </p:spPr>
      </p:pic>
    </p:spTree>
    <p:extLst>
      <p:ext uri="{BB962C8B-B14F-4D97-AF65-F5344CB8AC3E}">
        <p14:creationId xmlns:p14="http://schemas.microsoft.com/office/powerpoint/2010/main" val="159516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D8DA-A2D3-419B-A1AD-94BDA89A456C}"/>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C6102643-A903-47FD-9E8D-CD746489DB46}"/>
              </a:ext>
            </a:extLst>
          </p:cNvPr>
          <p:cNvSpPr>
            <a:spLocks noGrp="1"/>
          </p:cNvSpPr>
          <p:nvPr>
            <p:ph idx="1"/>
          </p:nvPr>
        </p:nvSpPr>
        <p:spPr>
          <a:xfrm>
            <a:off x="803082" y="2603500"/>
            <a:ext cx="11195435" cy="3416300"/>
          </a:xfrm>
        </p:spPr>
        <p:txBody>
          <a:bodyPr/>
          <a:lstStyle/>
          <a:p>
            <a:pPr marL="0" indent="0">
              <a:buNone/>
            </a:pPr>
            <a:r>
              <a:rPr lang="en-US" dirty="0"/>
              <a:t>In future work, proposed system can be developed and implemented using other technologies. Image Processing part should be improved so that system would be able to communicate in both directions i.e.it should be capable of converting normal language to sign language and vice versa. We will try to recognize signs which include motion. Moreover we will focus on converting the sequence of gestures into text i.e. word and sentences and then converting it into the speech which can be heard.</a:t>
            </a:r>
            <a:endParaRPr lang="en-IN" dirty="0"/>
          </a:p>
        </p:txBody>
      </p:sp>
    </p:spTree>
    <p:extLst>
      <p:ext uri="{BB962C8B-B14F-4D97-AF65-F5344CB8AC3E}">
        <p14:creationId xmlns:p14="http://schemas.microsoft.com/office/powerpoint/2010/main" val="293395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D346-D618-4ACD-82D7-E8F958E1E37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20C3061-0F56-4B55-B32A-3F55FFDEBA83}"/>
              </a:ext>
            </a:extLst>
          </p:cNvPr>
          <p:cNvSpPr>
            <a:spLocks noGrp="1"/>
          </p:cNvSpPr>
          <p:nvPr>
            <p:ph idx="1"/>
          </p:nvPr>
        </p:nvSpPr>
        <p:spPr/>
        <p:txBody>
          <a:bodyPr/>
          <a:lstStyle/>
          <a:p>
            <a:pPr marL="0" indent="0">
              <a:buNone/>
            </a:pPr>
            <a:r>
              <a:rPr lang="en-IN" dirty="0"/>
              <a:t>The objective of the project is defined as what we plan to achieve at the end of our project. Our project goal is to create a sign </a:t>
            </a:r>
            <a:r>
              <a:rPr lang="en-IN" dirty="0" err="1"/>
              <a:t>dectector</a:t>
            </a:r>
            <a:r>
              <a:rPr lang="en-IN" dirty="0"/>
              <a:t> that detect various hand gestures using finger spelling.</a:t>
            </a:r>
          </a:p>
          <a:p>
            <a:endParaRPr lang="en-IN" dirty="0"/>
          </a:p>
          <a:p>
            <a:pPr marL="0" indent="0">
              <a:buNone/>
            </a:pPr>
            <a:r>
              <a:rPr lang="en-IN" dirty="0"/>
              <a:t>  The objectives can be explained as:</a:t>
            </a:r>
          </a:p>
          <a:p>
            <a:r>
              <a:rPr lang="en-IN" dirty="0"/>
              <a:t>IMAGE CAPTURING</a:t>
            </a:r>
          </a:p>
          <a:p>
            <a:r>
              <a:rPr lang="en-IN" dirty="0"/>
              <a:t>IMAGE PROCESSING</a:t>
            </a:r>
          </a:p>
          <a:p>
            <a:r>
              <a:rPr lang="en-IN" dirty="0"/>
              <a:t>FEATURE EXTRACTION</a:t>
            </a:r>
          </a:p>
        </p:txBody>
      </p:sp>
    </p:spTree>
    <p:extLst>
      <p:ext uri="{BB962C8B-B14F-4D97-AF65-F5344CB8AC3E}">
        <p14:creationId xmlns:p14="http://schemas.microsoft.com/office/powerpoint/2010/main" val="257664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2BDA-760C-47AD-A876-F7BB35CBFC1D}"/>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ACD8C4A1-B998-4B55-9E37-8FFA42328553}"/>
              </a:ext>
            </a:extLst>
          </p:cNvPr>
          <p:cNvSpPr>
            <a:spLocks noGrp="1"/>
          </p:cNvSpPr>
          <p:nvPr>
            <p:ph idx="1"/>
          </p:nvPr>
        </p:nvSpPr>
        <p:spPr>
          <a:xfrm>
            <a:off x="1097281" y="2643257"/>
            <a:ext cx="10344646" cy="3416300"/>
          </a:xfrm>
        </p:spPr>
        <p:txBody>
          <a:bodyPr/>
          <a:lstStyle/>
          <a:p>
            <a:pPr marL="0" indent="0">
              <a:buNone/>
            </a:pPr>
            <a:r>
              <a:rPr lang="en-IN" dirty="0"/>
              <a:t>Communication is very crucial to human beings, as it enables us to express ourselves. We communicate through speech, gestures, body language, reading, writing or through visual aids, speech being one of the most commonly used among them.</a:t>
            </a:r>
            <a:r>
              <a:rPr lang="en-US" dirty="0"/>
              <a:t> Sign languages are an extremely important communication tool for many deaf and hard-of-hearing people. This project aims for building a recognition system for deaf and dumb people.</a:t>
            </a:r>
          </a:p>
          <a:p>
            <a:pPr marL="0" indent="0">
              <a:buNone/>
            </a:pPr>
            <a:endParaRPr lang="en-US" dirty="0"/>
          </a:p>
          <a:p>
            <a:pPr marL="0" indent="0">
              <a:buNone/>
            </a:pPr>
            <a:r>
              <a:rPr lang="en-US" dirty="0"/>
              <a:t>In this sign language recognition project, we create a sign detector, which detects alphabets from A to Z that can very easily be extended to cover a vast multitude of other signs and hand gestures.</a:t>
            </a:r>
            <a:endParaRPr lang="en-IN" dirty="0"/>
          </a:p>
        </p:txBody>
      </p:sp>
    </p:spTree>
    <p:extLst>
      <p:ext uri="{BB962C8B-B14F-4D97-AF65-F5344CB8AC3E}">
        <p14:creationId xmlns:p14="http://schemas.microsoft.com/office/powerpoint/2010/main" val="151618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5097-143F-4513-8FF2-63BCAC4C7F80}"/>
              </a:ext>
            </a:extLst>
          </p:cNvPr>
          <p:cNvSpPr>
            <a:spLocks noGrp="1"/>
          </p:cNvSpPr>
          <p:nvPr>
            <p:ph type="title"/>
          </p:nvPr>
        </p:nvSpPr>
        <p:spPr/>
        <p:txBody>
          <a:bodyPr/>
          <a:lstStyle/>
          <a:p>
            <a:r>
              <a:rPr lang="en-IN" dirty="0"/>
              <a:t>PREREQUISITES</a:t>
            </a:r>
          </a:p>
        </p:txBody>
      </p:sp>
      <p:sp>
        <p:nvSpPr>
          <p:cNvPr id="3" name="Content Placeholder 2">
            <a:extLst>
              <a:ext uri="{FF2B5EF4-FFF2-40B4-BE49-F238E27FC236}">
                <a16:creationId xmlns:a16="http://schemas.microsoft.com/office/drawing/2014/main" id="{35DD29D8-4E78-4A41-9E05-84FE414C1405}"/>
              </a:ext>
            </a:extLst>
          </p:cNvPr>
          <p:cNvSpPr>
            <a:spLocks noGrp="1"/>
          </p:cNvSpPr>
          <p:nvPr>
            <p:ph idx="1"/>
          </p:nvPr>
        </p:nvSpPr>
        <p:spPr/>
        <p:txBody>
          <a:bodyPr/>
          <a:lstStyle/>
          <a:p>
            <a:pPr marL="0" indent="0">
              <a:buNone/>
            </a:pPr>
            <a:r>
              <a:rPr lang="en-IN" dirty="0"/>
              <a:t>The prerequisites software &amp; libraries for the sign language project are:</a:t>
            </a:r>
          </a:p>
          <a:p>
            <a:r>
              <a:rPr lang="en-IN" dirty="0"/>
              <a:t>Python </a:t>
            </a:r>
          </a:p>
          <a:p>
            <a:r>
              <a:rPr lang="en-IN" dirty="0"/>
              <a:t>IDE (</a:t>
            </a:r>
            <a:r>
              <a:rPr lang="en-IN" dirty="0" err="1"/>
              <a:t>Jupyter</a:t>
            </a:r>
            <a:r>
              <a:rPr lang="en-IN" dirty="0"/>
              <a:t>)</a:t>
            </a:r>
          </a:p>
          <a:p>
            <a:r>
              <a:rPr lang="en-IN" dirty="0" err="1"/>
              <a:t>Numpy</a:t>
            </a:r>
            <a:r>
              <a:rPr lang="en-IN" dirty="0"/>
              <a:t> </a:t>
            </a:r>
          </a:p>
          <a:p>
            <a:r>
              <a:rPr lang="en-IN" dirty="0"/>
              <a:t>cv2 (</a:t>
            </a:r>
            <a:r>
              <a:rPr lang="en-IN" dirty="0" err="1"/>
              <a:t>openCV</a:t>
            </a:r>
            <a:r>
              <a:rPr lang="en-IN" dirty="0"/>
              <a:t>) </a:t>
            </a:r>
          </a:p>
          <a:p>
            <a:r>
              <a:rPr lang="en-IN" dirty="0" err="1"/>
              <a:t>Keras</a:t>
            </a:r>
            <a:r>
              <a:rPr lang="en-IN" dirty="0"/>
              <a:t> </a:t>
            </a:r>
          </a:p>
          <a:p>
            <a:r>
              <a:rPr lang="en-IN" dirty="0" err="1"/>
              <a:t>Tensorflow</a:t>
            </a:r>
            <a:endParaRPr lang="en-IN" dirty="0"/>
          </a:p>
          <a:p>
            <a:endParaRPr lang="en-IN" dirty="0"/>
          </a:p>
        </p:txBody>
      </p:sp>
    </p:spTree>
    <p:extLst>
      <p:ext uri="{BB962C8B-B14F-4D97-AF65-F5344CB8AC3E}">
        <p14:creationId xmlns:p14="http://schemas.microsoft.com/office/powerpoint/2010/main" val="365223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F596-1610-4F79-8862-72539B749CA7}"/>
              </a:ext>
            </a:extLst>
          </p:cNvPr>
          <p:cNvSpPr>
            <a:spLocks noGrp="1"/>
          </p:cNvSpPr>
          <p:nvPr>
            <p:ph type="title"/>
          </p:nvPr>
        </p:nvSpPr>
        <p:spPr/>
        <p:txBody>
          <a:bodyPr/>
          <a:lstStyle/>
          <a:p>
            <a:r>
              <a:rPr lang="en-IN" dirty="0" err="1"/>
              <a:t>AlGORITHMS</a:t>
            </a:r>
            <a:r>
              <a:rPr lang="en-IN" dirty="0"/>
              <a:t> AND DATASET</a:t>
            </a:r>
          </a:p>
        </p:txBody>
      </p:sp>
      <p:sp>
        <p:nvSpPr>
          <p:cNvPr id="3" name="Content Placeholder 2">
            <a:extLst>
              <a:ext uri="{FF2B5EF4-FFF2-40B4-BE49-F238E27FC236}">
                <a16:creationId xmlns:a16="http://schemas.microsoft.com/office/drawing/2014/main" id="{D6CB640B-5391-4D2E-A45C-1BB200791AA8}"/>
              </a:ext>
            </a:extLst>
          </p:cNvPr>
          <p:cNvSpPr>
            <a:spLocks noGrp="1"/>
          </p:cNvSpPr>
          <p:nvPr>
            <p:ph idx="1"/>
          </p:nvPr>
        </p:nvSpPr>
        <p:spPr>
          <a:xfrm>
            <a:off x="397565" y="2603500"/>
            <a:ext cx="11251096" cy="4163060"/>
          </a:xfrm>
        </p:spPr>
        <p:txBody>
          <a:bodyPr>
            <a:normAutofit/>
          </a:bodyPr>
          <a:lstStyle/>
          <a:p>
            <a:pPr marL="0" indent="0">
              <a:buNone/>
            </a:pPr>
            <a:r>
              <a:rPr lang="en-IN" dirty="0"/>
              <a:t>We use Convolutional Neural Network(CNN) algorithm in our </a:t>
            </a:r>
            <a:r>
              <a:rPr lang="en-IN" dirty="0" err="1"/>
              <a:t>project.This</a:t>
            </a:r>
            <a:r>
              <a:rPr lang="en-IN" dirty="0"/>
              <a:t> is because:</a:t>
            </a:r>
          </a:p>
          <a:p>
            <a:pPr>
              <a:buFont typeface="Wingdings" panose="05000000000000000000" pitchFamily="2" charset="2"/>
              <a:buChar char="§"/>
            </a:pPr>
            <a:r>
              <a:rPr lang="en-US" dirty="0"/>
              <a:t>CNN’s are very effective in reducing the number of parameters without losing on the quality of models. Images have high dimensionality (as each pixel is considered as a feature) which suits the above-described abilities of CNNs.</a:t>
            </a:r>
          </a:p>
          <a:p>
            <a:pPr>
              <a:buFont typeface="Wingdings" panose="05000000000000000000" pitchFamily="2" charset="2"/>
              <a:buChar char="§"/>
            </a:pPr>
            <a:r>
              <a:rPr lang="en-US" dirty="0"/>
              <a:t>CNN retains the 2D spatial form of images.</a:t>
            </a:r>
          </a:p>
          <a:p>
            <a:pPr>
              <a:buFont typeface="Wingdings" panose="05000000000000000000" pitchFamily="2" charset="2"/>
              <a:buChar char="§"/>
            </a:pPr>
            <a:r>
              <a:rPr lang="en-US" dirty="0"/>
              <a:t>All the layers of a CNN have multiple convolutional filters working and scanning the complete feature matrix and carry out the dimensionality reduction. This enables CNN to be a very apt and fit network for image classifications and processing.</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995F1465-F5DA-4912-B3E3-0B9DDEF7107A}"/>
              </a:ext>
            </a:extLst>
          </p:cNvPr>
          <p:cNvPicPr>
            <a:picLocks noChangeAspect="1"/>
          </p:cNvPicPr>
          <p:nvPr/>
        </p:nvPicPr>
        <p:blipFill>
          <a:blip r:embed="rId2"/>
          <a:stretch>
            <a:fillRect/>
          </a:stretch>
        </p:blipFill>
        <p:spPr>
          <a:xfrm>
            <a:off x="7108466" y="5096786"/>
            <a:ext cx="4023360" cy="1463040"/>
          </a:xfrm>
          <a:prstGeom prst="rect">
            <a:avLst/>
          </a:prstGeom>
        </p:spPr>
      </p:pic>
    </p:spTree>
    <p:extLst>
      <p:ext uri="{BB962C8B-B14F-4D97-AF65-F5344CB8AC3E}">
        <p14:creationId xmlns:p14="http://schemas.microsoft.com/office/powerpoint/2010/main" val="231907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F673-9ED7-4C40-AD42-BCED85BC001D}"/>
              </a:ext>
            </a:extLst>
          </p:cNvPr>
          <p:cNvSpPr>
            <a:spLocks noGrp="1"/>
          </p:cNvSpPr>
          <p:nvPr>
            <p:ph type="title"/>
          </p:nvPr>
        </p:nvSpPr>
        <p:spPr/>
        <p:txBody>
          <a:bodyPr/>
          <a:lstStyle/>
          <a:p>
            <a:r>
              <a:rPr lang="en-IN" dirty="0"/>
              <a:t>INPUT AND OUTPUT MODULES</a:t>
            </a:r>
          </a:p>
        </p:txBody>
      </p:sp>
      <p:sp>
        <p:nvSpPr>
          <p:cNvPr id="3" name="Content Placeholder 2">
            <a:extLst>
              <a:ext uri="{FF2B5EF4-FFF2-40B4-BE49-F238E27FC236}">
                <a16:creationId xmlns:a16="http://schemas.microsoft.com/office/drawing/2014/main" id="{8D0B868A-D655-4B15-8930-3D2715716144}"/>
              </a:ext>
            </a:extLst>
          </p:cNvPr>
          <p:cNvSpPr>
            <a:spLocks noGrp="1"/>
          </p:cNvSpPr>
          <p:nvPr>
            <p:ph idx="1"/>
          </p:nvPr>
        </p:nvSpPr>
        <p:spPr>
          <a:xfrm>
            <a:off x="1154955" y="2603500"/>
            <a:ext cx="10167702" cy="3416300"/>
          </a:xfrm>
        </p:spPr>
        <p:txBody>
          <a:bodyPr/>
          <a:lstStyle/>
          <a:p>
            <a:pPr marL="0" indent="0">
              <a:buNone/>
            </a:pPr>
            <a:r>
              <a:rPr lang="en-IN" dirty="0">
                <a:solidFill>
                  <a:schemeClr val="accent3">
                    <a:lumMod val="50000"/>
                  </a:schemeClr>
                </a:solidFill>
              </a:rPr>
              <a:t>INPUT MODULE</a:t>
            </a:r>
          </a:p>
          <a:p>
            <a:pPr marL="0" indent="0">
              <a:buNone/>
            </a:pPr>
            <a:r>
              <a:rPr lang="en-IN" dirty="0">
                <a:solidFill>
                  <a:schemeClr val="tx2">
                    <a:lumMod val="50000"/>
                  </a:schemeClr>
                </a:solidFill>
              </a:rPr>
              <a:t>It is defined as the inputs that we given to our project to generate the result. The input modules in our sign language recognition project are:</a:t>
            </a:r>
          </a:p>
          <a:p>
            <a:pPr>
              <a:buFont typeface="Wingdings" panose="05000000000000000000" pitchFamily="2" charset="2"/>
              <a:buChar char="q"/>
            </a:pPr>
            <a:r>
              <a:rPr lang="en-IN" dirty="0">
                <a:solidFill>
                  <a:schemeClr val="tx2">
                    <a:lumMod val="50000"/>
                  </a:schemeClr>
                </a:solidFill>
              </a:rPr>
              <a:t> </a:t>
            </a:r>
            <a:r>
              <a:rPr lang="en-IN" dirty="0">
                <a:solidFill>
                  <a:schemeClr val="accent1"/>
                </a:solidFill>
              </a:rPr>
              <a:t>Capturing the image</a:t>
            </a:r>
          </a:p>
          <a:p>
            <a:pPr marL="0" indent="0">
              <a:buNone/>
            </a:pPr>
            <a:r>
              <a:rPr lang="en-IN" dirty="0">
                <a:solidFill>
                  <a:schemeClr val="tx2">
                    <a:lumMod val="50000"/>
                  </a:schemeClr>
                </a:solidFill>
              </a:rPr>
              <a:t>     Involves capturing the images of our hand gestures on real time using a web camera.</a:t>
            </a:r>
          </a:p>
          <a:p>
            <a:pPr>
              <a:buFont typeface="Wingdings" panose="05000000000000000000" pitchFamily="2" charset="2"/>
              <a:buChar char="q"/>
            </a:pPr>
            <a:r>
              <a:rPr lang="en-IN" dirty="0">
                <a:solidFill>
                  <a:schemeClr val="accent1"/>
                </a:solidFill>
              </a:rPr>
              <a:t>Detect the image</a:t>
            </a:r>
          </a:p>
          <a:p>
            <a:pPr marL="0" indent="0">
              <a:buNone/>
            </a:pPr>
            <a:r>
              <a:rPr lang="en-IN" dirty="0">
                <a:solidFill>
                  <a:schemeClr val="accent1">
                    <a:lumMod val="50000"/>
                  </a:schemeClr>
                </a:solidFill>
              </a:rPr>
              <a:t>    The captured images are detected to identify the hand gesture .</a:t>
            </a:r>
          </a:p>
        </p:txBody>
      </p:sp>
    </p:spTree>
    <p:extLst>
      <p:ext uri="{BB962C8B-B14F-4D97-AF65-F5344CB8AC3E}">
        <p14:creationId xmlns:p14="http://schemas.microsoft.com/office/powerpoint/2010/main" val="136005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6908-1CC6-4CFF-B2E5-4BC98BA32231}"/>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6FB64097-3CAE-42B8-960B-863839ACE161}"/>
              </a:ext>
            </a:extLst>
          </p:cNvPr>
          <p:cNvSpPr>
            <a:spLocks noGrp="1"/>
          </p:cNvSpPr>
          <p:nvPr>
            <p:ph idx="1"/>
          </p:nvPr>
        </p:nvSpPr>
        <p:spPr>
          <a:xfrm>
            <a:off x="787180" y="2603500"/>
            <a:ext cx="10670650" cy="3416300"/>
          </a:xfrm>
        </p:spPr>
        <p:txBody>
          <a:bodyPr/>
          <a:lstStyle/>
          <a:p>
            <a:pPr marL="0" indent="0">
              <a:buNone/>
            </a:pPr>
            <a:r>
              <a:rPr lang="en-US" dirty="0"/>
              <a:t>We use the MNIST dataset format as the data set for our project. Each training and test case represents a label (0-25) as a one-to-one apt for each alphabetic letter A-Z . The training data (27,455 cases) and test data (7172 cases). </a:t>
            </a:r>
          </a:p>
          <a:p>
            <a:pPr marL="0" indent="0">
              <a:buNone/>
            </a:pPr>
            <a:endParaRPr lang="en-IN" dirty="0"/>
          </a:p>
        </p:txBody>
      </p:sp>
      <p:pic>
        <p:nvPicPr>
          <p:cNvPr id="4" name="Picture 3">
            <a:extLst>
              <a:ext uri="{FF2B5EF4-FFF2-40B4-BE49-F238E27FC236}">
                <a16:creationId xmlns:a16="http://schemas.microsoft.com/office/drawing/2014/main" id="{5DD9EC6A-8C0C-49E8-ABEE-8C7E53EE91F0}"/>
              </a:ext>
            </a:extLst>
          </p:cNvPr>
          <p:cNvPicPr>
            <a:picLocks noChangeAspect="1"/>
          </p:cNvPicPr>
          <p:nvPr/>
        </p:nvPicPr>
        <p:blipFill>
          <a:blip r:embed="rId2"/>
          <a:stretch>
            <a:fillRect/>
          </a:stretch>
        </p:blipFill>
        <p:spPr>
          <a:xfrm>
            <a:off x="2928938" y="3745064"/>
            <a:ext cx="3917136" cy="2878373"/>
          </a:xfrm>
          <a:prstGeom prst="rect">
            <a:avLst/>
          </a:prstGeom>
        </p:spPr>
      </p:pic>
    </p:spTree>
    <p:extLst>
      <p:ext uri="{BB962C8B-B14F-4D97-AF65-F5344CB8AC3E}">
        <p14:creationId xmlns:p14="http://schemas.microsoft.com/office/powerpoint/2010/main" val="77755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A195C-0F84-4ED5-9C2A-47A6F5DB5C5E}"/>
              </a:ext>
            </a:extLst>
          </p:cNvPr>
          <p:cNvSpPr>
            <a:spLocks noGrp="1"/>
          </p:cNvSpPr>
          <p:nvPr>
            <p:ph idx="1"/>
          </p:nvPr>
        </p:nvSpPr>
        <p:spPr/>
        <p:txBody>
          <a:bodyPr/>
          <a:lstStyle/>
          <a:p>
            <a:pPr marL="0" indent="0">
              <a:buNone/>
            </a:pPr>
            <a:r>
              <a:rPr lang="en-IN" dirty="0">
                <a:solidFill>
                  <a:schemeClr val="accent6">
                    <a:lumMod val="50000"/>
                  </a:schemeClr>
                </a:solidFill>
              </a:rPr>
              <a:t>OUTPUT MODULE</a:t>
            </a:r>
          </a:p>
          <a:p>
            <a:pPr marL="0" indent="0">
              <a:buNone/>
            </a:pPr>
            <a:r>
              <a:rPr lang="en-IN" dirty="0"/>
              <a:t>The output module is defined as the generating the desired result as the output.</a:t>
            </a:r>
          </a:p>
          <a:p>
            <a:pPr marL="0" indent="0">
              <a:buNone/>
            </a:pPr>
            <a:endParaRPr lang="en-IN" dirty="0"/>
          </a:p>
          <a:p>
            <a:pPr>
              <a:buFont typeface="Wingdings" panose="05000000000000000000" pitchFamily="2" charset="2"/>
              <a:buChar char="q"/>
            </a:pPr>
            <a:r>
              <a:rPr lang="en-IN" dirty="0">
                <a:solidFill>
                  <a:schemeClr val="accent1">
                    <a:lumMod val="75000"/>
                  </a:schemeClr>
                </a:solidFill>
              </a:rPr>
              <a:t>Predict the gesture</a:t>
            </a:r>
          </a:p>
          <a:p>
            <a:pPr marL="0" indent="0">
              <a:buNone/>
            </a:pPr>
            <a:r>
              <a:rPr lang="en-IN" dirty="0">
                <a:solidFill>
                  <a:schemeClr val="accent1">
                    <a:lumMod val="50000"/>
                  </a:schemeClr>
                </a:solidFill>
              </a:rPr>
              <a:t>The captured images are </a:t>
            </a:r>
            <a:r>
              <a:rPr lang="en-IN" dirty="0" err="1">
                <a:solidFill>
                  <a:schemeClr val="accent1">
                    <a:lumMod val="50000"/>
                  </a:schemeClr>
                </a:solidFill>
              </a:rPr>
              <a:t>analyzed</a:t>
            </a:r>
            <a:r>
              <a:rPr lang="en-IN" dirty="0">
                <a:solidFill>
                  <a:schemeClr val="accent1">
                    <a:lumMod val="50000"/>
                  </a:schemeClr>
                </a:solidFill>
              </a:rPr>
              <a:t> to detect the hand gesture and the corresponding name of the gesture is displayed as output.</a:t>
            </a:r>
          </a:p>
        </p:txBody>
      </p:sp>
      <p:sp>
        <p:nvSpPr>
          <p:cNvPr id="5" name="Title 4">
            <a:extLst>
              <a:ext uri="{FF2B5EF4-FFF2-40B4-BE49-F238E27FC236}">
                <a16:creationId xmlns:a16="http://schemas.microsoft.com/office/drawing/2014/main" id="{F203EA66-F790-46D2-99EC-AD001E04BBBE}"/>
              </a:ext>
            </a:extLst>
          </p:cNvPr>
          <p:cNvSpPr>
            <a:spLocks noGrp="1"/>
          </p:cNvSpPr>
          <p:nvPr>
            <p:ph type="title"/>
          </p:nvPr>
        </p:nvSpPr>
        <p:spPr/>
        <p:txBody>
          <a:bodyPr/>
          <a:lstStyle/>
          <a:p>
            <a:r>
              <a:rPr lang="en-IN" dirty="0"/>
              <a:t>MODULE</a:t>
            </a:r>
          </a:p>
        </p:txBody>
      </p:sp>
    </p:spTree>
    <p:extLst>
      <p:ext uri="{BB962C8B-B14F-4D97-AF65-F5344CB8AC3E}">
        <p14:creationId xmlns:p14="http://schemas.microsoft.com/office/powerpoint/2010/main" val="155565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83E7-E64D-4A6E-A955-04ACCE2C23D5}"/>
              </a:ext>
            </a:extLst>
          </p:cNvPr>
          <p:cNvSpPr>
            <a:spLocks noGrp="1"/>
          </p:cNvSpPr>
          <p:nvPr>
            <p:ph type="title"/>
          </p:nvPr>
        </p:nvSpPr>
        <p:spPr/>
        <p:txBody>
          <a:bodyPr/>
          <a:lstStyle/>
          <a:p>
            <a:r>
              <a:rPr lang="en-IN" dirty="0"/>
              <a:t>CODE DESCRIPTION</a:t>
            </a:r>
          </a:p>
        </p:txBody>
      </p:sp>
      <p:sp>
        <p:nvSpPr>
          <p:cNvPr id="3" name="Content Placeholder 2">
            <a:extLst>
              <a:ext uri="{FF2B5EF4-FFF2-40B4-BE49-F238E27FC236}">
                <a16:creationId xmlns:a16="http://schemas.microsoft.com/office/drawing/2014/main" id="{797FCC82-0B8F-4BFC-A517-884AC77A8C7E}"/>
              </a:ext>
            </a:extLst>
          </p:cNvPr>
          <p:cNvSpPr>
            <a:spLocks noGrp="1"/>
          </p:cNvSpPr>
          <p:nvPr>
            <p:ph idx="1"/>
          </p:nvPr>
        </p:nvSpPr>
        <p:spPr>
          <a:xfrm>
            <a:off x="1154955" y="2226365"/>
            <a:ext cx="10239264" cy="4631635"/>
          </a:xfrm>
        </p:spPr>
        <p:txBody>
          <a:bodyPr>
            <a:normAutofit fontScale="77500" lnSpcReduction="20000"/>
          </a:bodyPr>
          <a:lstStyle/>
          <a:p>
            <a:pPr marL="0" indent="0">
              <a:buNone/>
            </a:pPr>
            <a:r>
              <a:rPr lang="en-IN" sz="1300" dirty="0">
                <a:latin typeface="Times New Roman" panose="02020603050405020304" pitchFamily="18" charset="0"/>
                <a:cs typeface="Times New Roman" panose="02020603050405020304" pitchFamily="18" charset="0"/>
              </a:rPr>
              <a:t>from </a:t>
            </a:r>
            <a:r>
              <a:rPr lang="en-IN" sz="1300" dirty="0" err="1">
                <a:latin typeface="Times New Roman" panose="02020603050405020304" pitchFamily="18" charset="0"/>
                <a:cs typeface="Times New Roman" panose="02020603050405020304" pitchFamily="18" charset="0"/>
              </a:rPr>
              <a:t>tkinter</a:t>
            </a:r>
            <a:r>
              <a:rPr lang="en-IN" sz="1300" dirty="0">
                <a:latin typeface="Times New Roman" panose="02020603050405020304" pitchFamily="18" charset="0"/>
                <a:cs typeface="Times New Roman" panose="02020603050405020304" pitchFamily="18" charset="0"/>
              </a:rPr>
              <a:t> import *</a:t>
            </a:r>
          </a:p>
          <a:p>
            <a:pPr marL="0" indent="0">
              <a:buNone/>
            </a:pPr>
            <a:r>
              <a:rPr lang="en-IN" sz="1300" dirty="0">
                <a:latin typeface="Times New Roman" panose="02020603050405020304" pitchFamily="18" charset="0"/>
                <a:cs typeface="Times New Roman" panose="02020603050405020304" pitchFamily="18" charset="0"/>
              </a:rPr>
              <a:t>import </a:t>
            </a:r>
            <a:r>
              <a:rPr lang="en-IN" sz="1300" dirty="0" err="1">
                <a:latin typeface="Times New Roman" panose="02020603050405020304" pitchFamily="18" charset="0"/>
                <a:cs typeface="Times New Roman" panose="02020603050405020304" pitchFamily="18" charset="0"/>
              </a:rPr>
              <a:t>ctypes,os</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from </a:t>
            </a:r>
            <a:r>
              <a:rPr lang="en-IN" sz="1300" dirty="0" err="1">
                <a:latin typeface="Times New Roman" panose="02020603050405020304" pitchFamily="18" charset="0"/>
                <a:cs typeface="Times New Roman" panose="02020603050405020304" pitchFamily="18" charset="0"/>
              </a:rPr>
              <a:t>tkinter.tix</a:t>
            </a:r>
            <a:r>
              <a:rPr lang="en-IN" sz="1300" dirty="0">
                <a:latin typeface="Times New Roman" panose="02020603050405020304" pitchFamily="18" charset="0"/>
                <a:cs typeface="Times New Roman" panose="02020603050405020304" pitchFamily="18" charset="0"/>
              </a:rPr>
              <a:t> import *</a:t>
            </a:r>
          </a:p>
          <a:p>
            <a:pPr marL="0" indent="0">
              <a:buNone/>
            </a:pPr>
            <a:r>
              <a:rPr lang="en-IN" sz="1300" dirty="0">
                <a:latin typeface="Times New Roman" panose="02020603050405020304" pitchFamily="18" charset="0"/>
                <a:cs typeface="Times New Roman" panose="02020603050405020304" pitchFamily="18" charset="0"/>
              </a:rPr>
              <a:t>from PIL import </a:t>
            </a:r>
            <a:r>
              <a:rPr lang="en-IN" sz="1300" dirty="0" err="1">
                <a:latin typeface="Times New Roman" panose="02020603050405020304" pitchFamily="18" charset="0"/>
                <a:cs typeface="Times New Roman" panose="02020603050405020304" pitchFamily="18" charset="0"/>
              </a:rPr>
              <a:t>ImageTk</a:t>
            </a:r>
            <a:r>
              <a:rPr lang="en-IN" sz="1300" dirty="0">
                <a:latin typeface="Times New Roman" panose="02020603050405020304" pitchFamily="18" charset="0"/>
                <a:cs typeface="Times New Roman" panose="02020603050405020304" pitchFamily="18" charset="0"/>
              </a:rPr>
              <a:t>, Image</a:t>
            </a:r>
          </a:p>
          <a:p>
            <a:pPr marL="0" indent="0">
              <a:buNone/>
            </a:pPr>
            <a:r>
              <a:rPr lang="en-IN" sz="1300" dirty="0">
                <a:latin typeface="Times New Roman" panose="02020603050405020304" pitchFamily="18" charset="0"/>
                <a:cs typeface="Times New Roman" panose="02020603050405020304" pitchFamily="18" charset="0"/>
              </a:rPr>
              <a:t>import </a:t>
            </a:r>
            <a:r>
              <a:rPr lang="en-IN" sz="1300" dirty="0" err="1">
                <a:latin typeface="Times New Roman" panose="02020603050405020304" pitchFamily="18" charset="0"/>
                <a:cs typeface="Times New Roman" panose="02020603050405020304" pitchFamily="18" charset="0"/>
              </a:rPr>
              <a:t>tkinter.messagebox</a:t>
            </a:r>
            <a:r>
              <a:rPr lang="en-IN" sz="1300" dirty="0">
                <a:latin typeface="Times New Roman" panose="02020603050405020304" pitchFamily="18" charset="0"/>
                <a:cs typeface="Times New Roman" panose="02020603050405020304" pitchFamily="18" charset="0"/>
              </a:rPr>
              <a:t> as </a:t>
            </a:r>
            <a:r>
              <a:rPr lang="en-IN" sz="1300" dirty="0" err="1">
                <a:latin typeface="Times New Roman" panose="02020603050405020304" pitchFamily="18" charset="0"/>
                <a:cs typeface="Times New Roman" panose="02020603050405020304" pitchFamily="18" charset="0"/>
              </a:rPr>
              <a:t>tkMessageBox</a:t>
            </a: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from </a:t>
            </a:r>
            <a:r>
              <a:rPr lang="en-IN" sz="1300" dirty="0" err="1">
                <a:latin typeface="Times New Roman" panose="02020603050405020304" pitchFamily="18" charset="0"/>
                <a:cs typeface="Times New Roman" panose="02020603050405020304" pitchFamily="18" charset="0"/>
              </a:rPr>
              <a:t>tkinter.filedialog</a:t>
            </a:r>
            <a:r>
              <a:rPr lang="en-IN" sz="1300" dirty="0">
                <a:latin typeface="Times New Roman" panose="02020603050405020304" pitchFamily="18" charset="0"/>
                <a:cs typeface="Times New Roman" panose="02020603050405020304" pitchFamily="18" charset="0"/>
              </a:rPr>
              <a:t> import </a:t>
            </a:r>
            <a:r>
              <a:rPr lang="en-IN" sz="1300" dirty="0" err="1">
                <a:latin typeface="Times New Roman" panose="02020603050405020304" pitchFamily="18" charset="0"/>
                <a:cs typeface="Times New Roman" panose="02020603050405020304" pitchFamily="18" charset="0"/>
              </a:rPr>
              <a:t>askopenfilename</a:t>
            </a: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r>
              <a:rPr lang="en-IN" sz="1300" dirty="0">
                <a:latin typeface="Times New Roman" panose="02020603050405020304" pitchFamily="18" charset="0"/>
                <a:cs typeface="Times New Roman" panose="02020603050405020304" pitchFamily="18" charset="0"/>
              </a:rPr>
              <a:t>home = Tk()</a:t>
            </a:r>
          </a:p>
          <a:p>
            <a:pPr marL="0" indent="0">
              <a:buNone/>
            </a:pPr>
            <a:r>
              <a:rPr lang="en-IN" sz="1300" dirty="0" err="1">
                <a:latin typeface="Times New Roman" panose="02020603050405020304" pitchFamily="18" charset="0"/>
                <a:cs typeface="Times New Roman" panose="02020603050405020304" pitchFamily="18" charset="0"/>
              </a:rPr>
              <a:t>img</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Image.open</a:t>
            </a:r>
            <a:r>
              <a:rPr lang="en-IN" sz="1300" dirty="0">
                <a:latin typeface="Times New Roman" panose="02020603050405020304" pitchFamily="18" charset="0"/>
                <a:cs typeface="Times New Roman" panose="02020603050405020304" pitchFamily="18" charset="0"/>
              </a:rPr>
              <a:t>("images/home.png")</a:t>
            </a:r>
          </a:p>
          <a:p>
            <a:pPr marL="0" indent="0">
              <a:buNone/>
            </a:pPr>
            <a:r>
              <a:rPr lang="en-IN" sz="1300" dirty="0" err="1">
                <a:latin typeface="Times New Roman" panose="02020603050405020304" pitchFamily="18" charset="0"/>
                <a:cs typeface="Times New Roman" panose="02020603050405020304" pitchFamily="18" charset="0"/>
              </a:rPr>
              <a:t>img</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ImageTk.PhotoImage</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img</a:t>
            </a:r>
            <a:r>
              <a:rPr lang="en-IN" sz="1300" dirty="0">
                <a:latin typeface="Times New Roman" panose="02020603050405020304" pitchFamily="18" charset="0"/>
                <a:cs typeface="Times New Roman" panose="02020603050405020304" pitchFamily="18" charset="0"/>
              </a:rPr>
              <a:t>)</a:t>
            </a:r>
          </a:p>
          <a:p>
            <a:pPr marL="0" indent="0">
              <a:buNone/>
            </a:pPr>
            <a:r>
              <a:rPr lang="en-IN" sz="1300" dirty="0">
                <a:latin typeface="Times New Roman" panose="02020603050405020304" pitchFamily="18" charset="0"/>
                <a:cs typeface="Times New Roman" panose="02020603050405020304" pitchFamily="18" charset="0"/>
              </a:rPr>
              <a:t>panel = Label(home, image=</a:t>
            </a:r>
            <a:r>
              <a:rPr lang="en-IN" sz="1300" dirty="0" err="1">
                <a:latin typeface="Times New Roman" panose="02020603050405020304" pitchFamily="18" charset="0"/>
                <a:cs typeface="Times New Roman" panose="02020603050405020304" pitchFamily="18" charset="0"/>
              </a:rPr>
              <a:t>img</a:t>
            </a:r>
            <a:r>
              <a:rPr lang="en-IN" sz="1300" dirty="0">
                <a:latin typeface="Times New Roman" panose="02020603050405020304" pitchFamily="18" charset="0"/>
                <a:cs typeface="Times New Roman" panose="02020603050405020304" pitchFamily="18" charset="0"/>
              </a:rPr>
              <a:t>)</a:t>
            </a:r>
          </a:p>
          <a:p>
            <a:pPr marL="0" indent="0">
              <a:buNone/>
            </a:pPr>
            <a:r>
              <a:rPr lang="en-IN" sz="1300" dirty="0" err="1">
                <a:latin typeface="Times New Roman" panose="02020603050405020304" pitchFamily="18" charset="0"/>
                <a:cs typeface="Times New Roman" panose="02020603050405020304" pitchFamily="18" charset="0"/>
              </a:rPr>
              <a:t>panel.pack</a:t>
            </a:r>
            <a:r>
              <a:rPr lang="en-IN" sz="1300" dirty="0">
                <a:latin typeface="Times New Roman" panose="02020603050405020304" pitchFamily="18" charset="0"/>
                <a:cs typeface="Times New Roman" panose="02020603050405020304" pitchFamily="18" charset="0"/>
              </a:rPr>
              <a:t>(side="top", fill="both", expand="yes")</a:t>
            </a:r>
          </a:p>
          <a:p>
            <a:pPr marL="0" indent="0">
              <a:buNone/>
            </a:pPr>
            <a:r>
              <a:rPr lang="en-IN" sz="1300" dirty="0">
                <a:latin typeface="Times New Roman" panose="02020603050405020304" pitchFamily="18" charset="0"/>
                <a:cs typeface="Times New Roman" panose="02020603050405020304" pitchFamily="18" charset="0"/>
              </a:rPr>
              <a:t>user32 = ctypes.windll.user32</a:t>
            </a:r>
          </a:p>
          <a:p>
            <a:pPr marL="0" indent="0">
              <a:buNone/>
            </a:pPr>
            <a:r>
              <a:rPr lang="en-IN" sz="1300" dirty="0">
                <a:latin typeface="Times New Roman" panose="02020603050405020304" pitchFamily="18" charset="0"/>
                <a:cs typeface="Times New Roman" panose="02020603050405020304" pitchFamily="18" charset="0"/>
              </a:rPr>
              <a:t>user32.SetProcessDPIAware()</a:t>
            </a:r>
          </a:p>
          <a:p>
            <a:pPr marL="0" indent="0">
              <a:buNone/>
            </a:pPr>
            <a:r>
              <a:rPr lang="en-IN" sz="1300" dirty="0">
                <a:latin typeface="Times New Roman" panose="02020603050405020304" pitchFamily="18" charset="0"/>
                <a:cs typeface="Times New Roman" panose="02020603050405020304" pitchFamily="18" charset="0"/>
              </a:rPr>
              <a:t>[w, h] = [user32.GetSystemMetrics(0), user32.GetSystemMetrics(1)]</a:t>
            </a:r>
          </a:p>
          <a:p>
            <a:pPr marL="0" indent="0">
              <a:buNone/>
            </a:pPr>
            <a:r>
              <a:rPr lang="en-IN" sz="1300" dirty="0" err="1">
                <a:latin typeface="Times New Roman" panose="02020603050405020304" pitchFamily="18" charset="0"/>
                <a:cs typeface="Times New Roman" panose="02020603050405020304" pitchFamily="18" charset="0"/>
              </a:rPr>
              <a:t>lt</a:t>
            </a:r>
            <a:r>
              <a:rPr lang="en-IN" sz="1300" dirty="0">
                <a:latin typeface="Times New Roman" panose="02020603050405020304" pitchFamily="18" charset="0"/>
                <a:cs typeface="Times New Roman" panose="02020603050405020304" pitchFamily="18" charset="0"/>
              </a:rPr>
              <a:t> = [w, h]</a:t>
            </a:r>
          </a:p>
          <a:p>
            <a:pPr marL="0" indent="0">
              <a:buNone/>
            </a:pPr>
            <a:r>
              <a:rPr lang="en-IN" sz="1300" dirty="0">
                <a:latin typeface="Times New Roman" panose="02020603050405020304" pitchFamily="18" charset="0"/>
                <a:cs typeface="Times New Roman" panose="02020603050405020304" pitchFamily="18" charset="0"/>
              </a:rPr>
              <a:t>a = str(</a:t>
            </a:r>
            <a:r>
              <a:rPr lang="en-IN" sz="1300" dirty="0" err="1">
                <a:latin typeface="Times New Roman" panose="02020603050405020304" pitchFamily="18" charset="0"/>
                <a:cs typeface="Times New Roman" panose="02020603050405020304" pitchFamily="18" charset="0"/>
              </a:rPr>
              <a:t>lt</a:t>
            </a:r>
            <a:r>
              <a:rPr lang="en-IN" sz="1300" dirty="0">
                <a:latin typeface="Times New Roman" panose="02020603050405020304" pitchFamily="18" charset="0"/>
                <a:cs typeface="Times New Roman" panose="02020603050405020304" pitchFamily="18" charset="0"/>
              </a:rPr>
              <a:t>[0]//2-610)</a:t>
            </a:r>
          </a:p>
          <a:p>
            <a:pPr marL="0" indent="0">
              <a:buNone/>
            </a:pPr>
            <a:r>
              <a:rPr lang="en-IN" sz="1300" dirty="0">
                <a:latin typeface="Times New Roman" panose="02020603050405020304" pitchFamily="18" charset="0"/>
                <a:cs typeface="Times New Roman" panose="02020603050405020304" pitchFamily="18" charset="0"/>
              </a:rPr>
              <a:t>b= str(</a:t>
            </a:r>
            <a:r>
              <a:rPr lang="en-IN" sz="1300" dirty="0" err="1">
                <a:latin typeface="Times New Roman" panose="02020603050405020304" pitchFamily="18" charset="0"/>
                <a:cs typeface="Times New Roman" panose="02020603050405020304" pitchFamily="18" charset="0"/>
              </a:rPr>
              <a:t>lt</a:t>
            </a:r>
            <a:r>
              <a:rPr lang="en-IN" sz="1300" dirty="0">
                <a:latin typeface="Times New Roman" panose="02020603050405020304" pitchFamily="18" charset="0"/>
                <a:cs typeface="Times New Roman" panose="02020603050405020304" pitchFamily="18" charset="0"/>
              </a:rPr>
              <a:t>[1]//2-383)</a:t>
            </a: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1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890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899</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Ion Boardroom</vt:lpstr>
      <vt:lpstr>    SIGN LANGUAGE RECOGNITION</vt:lpstr>
      <vt:lpstr>Objectives</vt:lpstr>
      <vt:lpstr>Description</vt:lpstr>
      <vt:lpstr>PREREQUISITES</vt:lpstr>
      <vt:lpstr>AlGORITHMS AND DATASET</vt:lpstr>
      <vt:lpstr>INPUT AND OUTPUT MODULES</vt:lpstr>
      <vt:lpstr>DATASET</vt:lpstr>
      <vt:lpstr>MODULE</vt:lpstr>
      <vt:lpstr>CODE DESCRIPTION</vt:lpstr>
      <vt:lpstr>MAIN</vt:lpstr>
      <vt:lpstr>UI DESIGN &amp; IMPLEMENTATION DETAILS</vt:lpstr>
      <vt:lpstr>USE CASE OR PROCESS DIAGRAMS</vt:lpstr>
      <vt:lpstr>PROCESS DIAGRAM</vt:lpstr>
      <vt:lpstr>SCREENSHOT</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Anitta Shaijy</dc:creator>
  <cp:lastModifiedBy>Anitta Shaijy</cp:lastModifiedBy>
  <cp:revision>11</cp:revision>
  <dcterms:created xsi:type="dcterms:W3CDTF">2022-02-16T00:33:22Z</dcterms:created>
  <dcterms:modified xsi:type="dcterms:W3CDTF">2022-03-02T00:40:53Z</dcterms:modified>
</cp:coreProperties>
</file>