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F964-8E54-9C33-5ED9-BBFC72C7D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DF340-2812-1C1A-7A79-0D04B7FA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7D3E-4DE6-6744-2233-823754D0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F603-5E0E-EF82-09B1-5C481AD3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C933-4E48-5F8D-9F8B-D8A3B540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DAF6-2C43-36B3-C5F6-0E27387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EA20-182F-25DC-0E2D-02B71E93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292B-76A6-F5A1-D5FA-65BD29C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72FA-0903-F931-EBA4-2874D6D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CC54-F374-3025-A2F8-2156FD66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66FE1-1F04-9DEA-3B42-5A15BE5CA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CE780-98FD-AD47-86A5-C613FF47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5A1E-E6C9-C900-9D60-7181714A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900A-E9DF-ECCA-1B4D-DEA800E8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54C5-28E6-D4D5-CFF1-9B0A7CCB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B5B-7D88-4238-4947-C0A065C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E556-AEAF-19F9-0533-72D58320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752-6A40-0449-0E21-5C2BC58D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C5BB-9DF5-67EC-0EAC-59CAF950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52E8-81CB-403D-20AF-058388E4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813-478A-86AD-8D2E-010CD700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D1F97-2EB0-989B-95B6-31C11BA6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5529-ED59-4A77-DF15-165ADA8E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5F25-AEBD-7A4F-296D-FE979CFB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0BCF-3537-5076-B31C-EBF4D9CC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FBFB-1321-7204-82B2-87F7DE1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888E-25AE-FF3A-4BB1-A5F608685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E6C75-3573-8F3E-67F0-3AC8FEA8A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ECCE-333B-0F6D-5D83-996D7CF0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AC1B-1F8D-929C-F61B-C5F7CE5C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127A-D1F0-B37E-93AB-CB6D8BE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386B-F3CC-8ABB-A8E3-4067F5BC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F5FA-C586-90C8-6DE9-657DF974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8672E-3AD1-9FA0-D987-A44702CB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137CF-AAA1-87FA-9DE7-E3AD20399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14E6C-D3D4-8328-CFC8-F1E48D86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5B4D6-9034-5044-16AC-7DAF2D0B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DFA3B-2FD0-B74C-53D3-CFCC9932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DCE7F-D6ED-2E9C-A46C-BF380B5B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683-0326-80B2-2CC1-87D6E1CC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87261-0188-B227-C57B-357D3DA7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D6A2D-DD52-569D-A875-3280F65D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8003B-D30A-B775-D0F1-4B3115B4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5B27E-714D-F044-D6BA-9C8F6914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61949-0F0F-35DF-F948-41FAEAAF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5731-A631-3672-C669-3065A682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85B6-E84B-2DF9-0424-764207CE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01D7-4CEB-CEF7-5F15-99AFDA28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5BD77-2142-EA18-57E5-68D85CF3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1992-8B5F-088F-03F7-20BD1757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F499-341E-03C4-B352-9513CEA9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1305-89E6-F641-7DC5-06E36A3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156A-894D-6DF1-BA41-4A5FEF2D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1036B-CB2A-A137-81E2-B19A470C9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25CB-9857-140D-4DB9-03905256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CCE6-9D66-3B79-960C-3DA5D640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8DD1-BBAF-B349-93EE-B918092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D9002-83A3-E2E2-632A-99F48191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F070A-8B25-8B3E-F531-0928DEB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B99A-5787-4E65-7B4C-2AB97C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FE2E-6C94-D13A-061E-2429D6A7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56FF7-1CF7-4324-8B67-8FFF8038F56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B8A5-D42D-9D9B-2A6D-FC5473AFF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B591-D5B6-0295-9EB0-EEC49C63C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CABB-7686-4AFB-BD02-ED8C8B9C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FD958-EF0F-4842-5CF1-E295B9B1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83DF6-2702-8744-9DBF-919909891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1869444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BLOCKCHAIN BASED APPLICATION SYSTEM FOR PRODUCT ANTI-COUNTERFEITING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9BDC-9604-813D-60E7-58FB8872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589" y="4740676"/>
            <a:ext cx="4725880" cy="1535836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             PRESENTED BY: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                    ANITTA SHAIJY ATHAPPILLY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S4 MCA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5F33-86B4-C2ED-1FC5-4A945A3006BF}"/>
              </a:ext>
            </a:extLst>
          </p:cNvPr>
          <p:cNvSpPr txBox="1"/>
          <p:nvPr/>
        </p:nvSpPr>
        <p:spPr>
          <a:xfrm>
            <a:off x="298580" y="4898571"/>
            <a:ext cx="3573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UNDER THE GUIDANCE OF: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DR. SANTHOSH KOTTAM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11EFD-3C78-6F0A-BD7F-B997FF75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2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DE6DB-0742-3D6C-4AD4-A8C29108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7DBC-F76B-86D5-270E-0AC9C448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25625"/>
            <a:ext cx="11461072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B</a:t>
            </a:r>
            <a:r>
              <a:rPr lang="en-US" sz="1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lockchain has received increasing attention and numerous applications have emerged from this technology.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renowned Blockchain application is the cryptocurrency Bitcoin,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confirm the legitimacy of transactional records without relying on a centralized system to do so.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any application using Blockchain technology as the base architecture ensures that the contents of its data are tamper-proof.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the decentralized Blockchain technology approach to ensure that consumers do not fully rely on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the merchants to determine if products are genuine.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1D9AB-D33C-C215-9267-51AEE61A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B385A-8493-BF63-3077-8EB9A1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D5CF-959E-5336-0E6F-221FFEE5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825625"/>
            <a:ext cx="11277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aimed to solve the problem of brand anti-counterfeiting certification, focusing in expanding sales channels, and providing to small vendors the chance to prove the source of each component of their product.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 of three users: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Manufacturer: Responsible for pushing the seller and product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Seller: Obtains Manufacturer’s authorization.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Consumer: View product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E0DA0-F447-4A46-F0F7-44903DB95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B0A95-2E22-B210-E31E-89A2E8C0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AC03-373B-8FF2-6781-25AFDDF2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decentralized Blockchain system with products anti-counterfeiting, in that way manufacturers can use this system to provide genuine products without having to manage direct-operated stores, which can significantly reduce the cost of product quality assurance.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 objectives are: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identification and traceability of real products throughout the supply chain.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blockchain system to prevent product counterfeiting.</a:t>
            </a:r>
          </a:p>
        </p:txBody>
      </p:sp>
    </p:spTree>
    <p:extLst>
      <p:ext uri="{BB962C8B-B14F-4D97-AF65-F5344CB8AC3E}">
        <p14:creationId xmlns:p14="http://schemas.microsoft.com/office/powerpoint/2010/main" val="42446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BBEBA8-D7A9-120B-0A20-1702A086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3" y="0"/>
            <a:ext cx="122541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A765B-212B-EB7E-EE27-C05509F9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1B428B-F6AA-E56C-EE8E-9700E2AB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consist of: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 of a system that is not a fully decentralized one and tamper-proof.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need to rely on the merchants  to identify the </a:t>
            </a:r>
            <a:r>
              <a:rPr lang="en-US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genuinity</a:t>
            </a: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products.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not traceable and transparent.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33CE4-1676-E80C-F7A0-98AF16C3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7094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FBC30-DF43-8FBA-695A-7E4D9F7A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6485-8DCF-2DD1-C91B-26D938A9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architecture provided by Ethereum to record product ownership on the Blockchain.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Blockchain’s </a:t>
            </a:r>
            <a:r>
              <a:rPr lang="en-US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untraceability</a:t>
            </a: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transparency properties, and the assurance that each record cannot be forged on the Blockchain.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Consumers don’t need to fully rely on trusted third parties to safely know the source of the purchased product.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pay a relatively low-cost for the operation fees to achieve secure and unforgeable anti-counterfeit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75635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03BAB-7220-7B3F-24FF-BC7E3072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DE9BAC-5874-E259-D64D-793C4CF9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5D23-386D-63EB-F1F5-AE60029C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product anti-counterfeiting system based on Blockchain is composed of </a:t>
            </a: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Modules: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 process.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information of Contract.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sellers and product.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Recording Consumer on Smart Contract.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4492C-7DB0-24C2-07EC-029ADCDC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66E3E-731C-7A88-9F34-8DDCF9FB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0568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000" dirty="0">
                <a:solidFill>
                  <a:schemeClr val="tx2">
                    <a:lumMod val="20000"/>
                    <a:lumOff val="80000"/>
                  </a:schemeClr>
                </a:solidFill>
                <a:latin typeface="Gabriola" panose="040406050510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39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423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Gabriola</vt:lpstr>
      <vt:lpstr>Times New Roman</vt:lpstr>
      <vt:lpstr>Wingdings</vt:lpstr>
      <vt:lpstr>Office Theme</vt:lpstr>
      <vt:lpstr>BLOCKCHAIN BASED APPLICATION SYSTEM FOR PRODUCT ANTI-COUNTERFEITING</vt:lpstr>
      <vt:lpstr>RELEVANCE OF TOPIC</vt:lpstr>
      <vt:lpstr>DESCRIPTION</vt:lpstr>
      <vt:lpstr>0BJECTIVES</vt:lpstr>
      <vt:lpstr>EXISTING SYSTEM</vt:lpstr>
      <vt:lpstr>PROPOSED SYSTEM</vt:lpstr>
      <vt:lpstr>MODULES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APPLICATION SYSTEM FOR PRODUCT ANTI-COUNTERFEITING</dc:title>
  <dc:creator>Anitta Shaijy</dc:creator>
  <cp:lastModifiedBy>Angelmary Joly</cp:lastModifiedBy>
  <cp:revision>9</cp:revision>
  <dcterms:created xsi:type="dcterms:W3CDTF">2022-05-22T19:18:34Z</dcterms:created>
  <dcterms:modified xsi:type="dcterms:W3CDTF">2022-05-25T04:41:26Z</dcterms:modified>
</cp:coreProperties>
</file>