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714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9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106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36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4994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690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35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92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81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58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21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6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8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24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7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504" y="359229"/>
            <a:ext cx="9611496" cy="7641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DR.BABASAHEB AMBEDKAR TECHNOLOGICAL UNIVERSITY,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LONERE-RAIGAD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727381"/>
            <a:ext cx="8915399" cy="417628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“UNDERGROUND CABLE FAULT DISTANCE CONVEYED OVER IOT”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Anurag M.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(20140214)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Ashwaghosh B. Kamble                                    (20140219)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Vishal B. Koktare                                              (20140223)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Mahesh S. Tribhuvan                                        (20140255)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Anitya Umare                                                     (20140256)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4184" y="359229"/>
            <a:ext cx="12961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543245" y="48424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IFTTT 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0"/>
          </p:cNvCxnSpPr>
          <p:nvPr/>
        </p:nvCxnSpPr>
        <p:spPr>
          <a:xfrm flipV="1">
            <a:off x="10000445" y="3953814"/>
            <a:ext cx="0" cy="88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1"/>
          </p:cNvCxnSpPr>
          <p:nvPr/>
        </p:nvCxnSpPr>
        <p:spPr>
          <a:xfrm flipH="1">
            <a:off x="8847786" y="5299656"/>
            <a:ext cx="69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47786" y="5299656"/>
            <a:ext cx="0" cy="68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Algorithm for </a:t>
            </a:r>
            <a:r>
              <a:rPr lang="en-IN" b="1" dirty="0" smtClean="0"/>
              <a:t>Arduino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9211" y="2887980"/>
          <a:ext cx="8915400" cy="3656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12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Digital value read from r/g/b phase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if ( ( rphasevalue &gt;= 1000 )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Display on </a:t>
                      </a:r>
                      <a:r>
                        <a:rPr lang="en-IN" sz="1200" dirty="0" err="1">
                          <a:effectLst/>
                        </a:rPr>
                        <a:t>lcd</a:t>
                      </a:r>
                      <a:endParaRPr lang="en-IN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lcd.print</a:t>
                      </a:r>
                      <a:r>
                        <a:rPr lang="en-IN" sz="1200" dirty="0">
                          <a:effectLst/>
                        </a:rPr>
                        <a:t>("OK");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Action of LED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digitalWrite(rled, HIGH);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rphase&gt;=1000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OK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700&gt;=rphase&gt;=400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1K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15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250&gt;=rphase&gt;=70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2K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15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50&gt;=rphase=10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3K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257" y="731520"/>
            <a:ext cx="8957355" cy="5179702"/>
          </a:xfrm>
        </p:spPr>
        <p:txBody>
          <a:bodyPr/>
          <a:lstStyle/>
          <a:p>
            <a:r>
              <a:rPr lang="en-IN" b="1" dirty="0"/>
              <a:t>Algorithm for ESP 8266 </a:t>
            </a:r>
            <a:r>
              <a:rPr lang="en-IN" b="1" dirty="0" err="1"/>
              <a:t>WiFi</a:t>
            </a:r>
            <a:r>
              <a:rPr lang="en-IN" b="1" dirty="0"/>
              <a:t> Model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7258" y="1489165"/>
          <a:ext cx="6936376" cy="485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Distance in KM</a:t>
                      </a:r>
                      <a:endParaRPr lang="en-IN" sz="9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int</a:t>
                      </a:r>
                      <a:r>
                        <a:rPr lang="en-IN" sz="1000" dirty="0">
                          <a:effectLst/>
                        </a:rPr>
                        <a:t> d = </a:t>
                      </a:r>
                      <a:r>
                        <a:rPr lang="en-IN" sz="1000" dirty="0" err="1">
                          <a:effectLst/>
                        </a:rPr>
                        <a:t>atoi</a:t>
                      </a:r>
                      <a:r>
                        <a:rPr lang="en-IN" sz="1000" dirty="0">
                          <a:effectLst/>
                        </a:rPr>
                        <a:t>(t);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Message displayed on Android</a:t>
                      </a:r>
                      <a:endParaRPr lang="en-IN" sz="9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Serial.print("All Ok");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d==0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All OK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d==1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1KM Red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d==2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2KM Red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d==3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3KM Red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d==4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Fault at 1KM Green phase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d==5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2KM Green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d==6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3KM Green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d==7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1KM Blue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d==8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2KM Blue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If d==9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Fault at 3KM Blue phase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Else</a:t>
                      </a:r>
                      <a:endParaRPr lang="en-IN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Fault at two or more phases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Mobile user get notification when fault occur in system via IFTTT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30" y="2340207"/>
            <a:ext cx="3263008" cy="4152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62" y="2340207"/>
            <a:ext cx="3371487" cy="4152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673" y="2340207"/>
            <a:ext cx="3513773" cy="4152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289290" cy="3777615"/>
          </a:xfrm>
        </p:spPr>
        <p:txBody>
          <a:bodyPr/>
          <a:lstStyle/>
          <a:p>
            <a:r>
              <a:rPr lang="en-IN"/>
              <a:t>It can be used in Urban areas and where overhead lines are not suitable.</a:t>
            </a:r>
          </a:p>
          <a:p>
            <a:r>
              <a:rPr lang="en-IN"/>
              <a:t>Commercial sectors </a:t>
            </a:r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3235" y="632012"/>
            <a:ext cx="4578870" cy="779929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66" y="1842247"/>
            <a:ext cx="4941940" cy="4060779"/>
          </a:xfrm>
        </p:spPr>
        <p:txBody>
          <a:bodyPr/>
          <a:lstStyle/>
          <a:p>
            <a:r>
              <a:rPr lang="en-IN" altLang="en-US" dirty="0"/>
              <a:t>Compact and reliable</a:t>
            </a:r>
          </a:p>
          <a:p>
            <a:r>
              <a:rPr lang="en-IN" altLang="en-US" dirty="0"/>
              <a:t>Less operating time</a:t>
            </a:r>
          </a:p>
          <a:p>
            <a:r>
              <a:rPr lang="en-IN" altLang="en-US" dirty="0"/>
              <a:t>Reduce tracing expenses</a:t>
            </a:r>
          </a:p>
          <a:p>
            <a:r>
              <a:rPr lang="en-IN" altLang="en-US" dirty="0"/>
              <a:t>Modern technique with IOT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632012"/>
            <a:ext cx="3999001" cy="779929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1842247"/>
            <a:ext cx="4338674" cy="4057551"/>
          </a:xfrm>
        </p:spPr>
        <p:txBody>
          <a:bodyPr/>
          <a:lstStyle/>
          <a:p>
            <a:r>
              <a:rPr lang="en-IN" altLang="en-US" dirty="0"/>
              <a:t>It does not provide exact fault location </a:t>
            </a:r>
          </a:p>
          <a:p>
            <a:r>
              <a:rPr lang="en-IN" altLang="en-US" dirty="0"/>
              <a:t>Programming of circuit becomes complex</a:t>
            </a:r>
          </a:p>
          <a:p>
            <a:r>
              <a:rPr lang="en-IN" altLang="en-US" dirty="0"/>
              <a:t>Not able to provide information about health of cable insulation</a:t>
            </a:r>
          </a:p>
          <a:p>
            <a:r>
              <a:rPr lang="en-IN" altLang="en-US" dirty="0"/>
              <a:t>Requires external protective </a:t>
            </a:r>
            <a:r>
              <a:rPr lang="en-IN" altLang="en-US" dirty="0" smtClean="0"/>
              <a:t>circuitry</a:t>
            </a:r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1810871"/>
            <a:ext cx="7346576" cy="36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465729"/>
            <a:ext cx="6010836" cy="37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479177"/>
            <a:ext cx="6669741" cy="4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FAULT ??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electric power system, a fault or fault current is any abnormal electric current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In three-phase systems, a fault may involve one or more phases and ground, or may occur only between phases. In a "ground fault" or "earth fault", current flows into the earth.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FAULT??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ASSYMETRIC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6861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CAUSES OF FAULTS</a:t>
            </a:r>
            <a:endParaRPr lang="en-IN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546027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/>
              <a:t>Mechanical failures</a:t>
            </a:r>
            <a:r>
              <a:rPr lang="en-IN" dirty="0"/>
              <a:t> </a:t>
            </a:r>
          </a:p>
          <a:p>
            <a:r>
              <a:rPr lang="en-IN" b="1" dirty="0"/>
              <a:t>Moisture in the </a:t>
            </a:r>
            <a:r>
              <a:rPr lang="en-IN" b="1" dirty="0" smtClean="0"/>
              <a:t>insulation</a:t>
            </a:r>
            <a:endParaRPr lang="en-IN" b="1" dirty="0"/>
          </a:p>
          <a:p>
            <a:r>
              <a:rPr lang="en-IN" b="1" dirty="0"/>
              <a:t>Electrical puncture </a:t>
            </a:r>
            <a:endParaRPr lang="en-IN" b="1" dirty="0" smtClean="0"/>
          </a:p>
          <a:p>
            <a:r>
              <a:rPr lang="en-IN" b="1" dirty="0"/>
              <a:t>Heating of the Cable </a:t>
            </a:r>
            <a:endParaRPr lang="en-IN" b="1" dirty="0" smtClean="0"/>
          </a:p>
          <a:p>
            <a:r>
              <a:rPr lang="en-IN" b="1" dirty="0"/>
              <a:t>Corrosion of sheath </a:t>
            </a: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b="1" dirty="0"/>
              <a:t>OBJECTIVE OF THIS </a:t>
            </a:r>
            <a:r>
              <a:rPr lang="en-IN" sz="2400" b="1" dirty="0" smtClean="0"/>
              <a:t>PROJECT</a:t>
            </a:r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dirty="0"/>
              <a:t>1.To detect fault location in underground cable system . </a:t>
            </a:r>
          </a:p>
          <a:p>
            <a:r>
              <a:rPr lang="en-IN" dirty="0"/>
              <a:t>2.To restore the faulty condition to normal working condition within shorter time duration. </a:t>
            </a:r>
          </a:p>
          <a:p>
            <a:r>
              <a:rPr lang="en-IN" dirty="0"/>
              <a:t>3.Using Internet Of Things (IOT) this method becomes more advanced. 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NEED OF MODERN TECHNIQUE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oday </a:t>
            </a:r>
            <a:r>
              <a:rPr lang="en-IN" dirty="0"/>
              <a:t>quite sophisticated methods and aids are </a:t>
            </a:r>
            <a:r>
              <a:rPr lang="en-IN" dirty="0" smtClean="0"/>
              <a:t>available.</a:t>
            </a:r>
          </a:p>
          <a:p>
            <a:r>
              <a:rPr lang="en-IN" dirty="0"/>
              <a:t>C</a:t>
            </a:r>
            <a:r>
              <a:rPr lang="en-IN" dirty="0" smtClean="0"/>
              <a:t>areful application of </a:t>
            </a:r>
            <a:r>
              <a:rPr lang="en-IN" dirty="0"/>
              <a:t>faults and cable systems</a:t>
            </a:r>
            <a:r>
              <a:rPr lang="en-IN" dirty="0" smtClean="0"/>
              <a:t> can </a:t>
            </a:r>
            <a:r>
              <a:rPr lang="en-IN" dirty="0"/>
              <a:t>ensure satisfactory results in accurately locating cable breakdowns. </a:t>
            </a:r>
            <a:endParaRPr lang="en-IN" dirty="0" smtClean="0"/>
          </a:p>
          <a:p>
            <a:r>
              <a:rPr lang="en-IN" dirty="0"/>
              <a:t>The modern method is to establish an approximate fault locality and then to accurately confirm the fault </a:t>
            </a:r>
            <a:r>
              <a:rPr lang="en-IN" dirty="0" smtClean="0"/>
              <a:t>position</a:t>
            </a:r>
            <a:r>
              <a:rPr lang="en-IN" dirty="0"/>
              <a:t> </a:t>
            </a:r>
            <a:r>
              <a:rPr lang="en-IN" dirty="0" smtClean="0"/>
              <a:t>and cause of fault is analysed.</a:t>
            </a:r>
          </a:p>
          <a:p>
            <a:r>
              <a:rPr lang="en-IN" dirty="0"/>
              <a:t>In this Project, the objective is to determine the distance of underground cable fault from base station in </a:t>
            </a:r>
            <a:r>
              <a:rPr lang="en-IN" dirty="0" err="1"/>
              <a:t>kilometers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there </a:t>
            </a:r>
            <a:r>
              <a:rPr lang="en-IN" dirty="0"/>
              <a:t>is a short circuit (Line to Ground), the voltage across series resistors changes </a:t>
            </a:r>
            <a:r>
              <a:rPr lang="en-IN" dirty="0" smtClean="0"/>
              <a:t>accordingly.</a:t>
            </a:r>
          </a:p>
          <a:p>
            <a:r>
              <a:rPr lang="en-IN" dirty="0"/>
              <a:t>The fault occurring at a particular distance and the respective phase is displayed on a LCD interfaced to the microcontroller.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UNDERGROUND CABLE FAULT DETECTION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is built as a prototype of a cable, which is having a fixed amount of resistance for all 3 of its phases</a:t>
            </a:r>
            <a:r>
              <a:rPr lang="en-IN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resistors are arranged in series connection to each other and forming the 3 different lines. </a:t>
            </a:r>
            <a:endParaRPr lang="en-IN" dirty="0" smtClean="0"/>
          </a:p>
          <a:p>
            <a:r>
              <a:rPr lang="en-IN" dirty="0"/>
              <a:t>9 different DPST switches are used to create short circuit from lined to ground</a:t>
            </a:r>
            <a:r>
              <a:rPr lang="en-IN" dirty="0" smtClean="0"/>
              <a:t>.</a:t>
            </a:r>
          </a:p>
          <a:p>
            <a:r>
              <a:rPr lang="en-IN" dirty="0"/>
              <a:t>3 LED’s are used to give the indication for faulty &amp; emergency condition for particular phase using specific colour</a:t>
            </a:r>
            <a:r>
              <a:rPr lang="en-IN" dirty="0" smtClean="0"/>
              <a:t>.</a:t>
            </a:r>
          </a:p>
          <a:p>
            <a:r>
              <a:rPr lang="en-IN" dirty="0"/>
              <a:t>The part which is being short circuited have a specific length designated which is ultimately shown on the LCD display.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 Supply – 230V AC</a:t>
            </a:r>
          </a:p>
          <a:p>
            <a:r>
              <a:rPr lang="en-US" dirty="0"/>
              <a:t>Transformer – 230/12 V AC</a:t>
            </a:r>
          </a:p>
          <a:p>
            <a:r>
              <a:rPr lang="en-US" dirty="0"/>
              <a:t>Rectifier – 12V DC</a:t>
            </a:r>
          </a:p>
          <a:p>
            <a:r>
              <a:rPr lang="en-US" dirty="0"/>
              <a:t>Regulator – 5V DC</a:t>
            </a:r>
          </a:p>
          <a:p>
            <a:r>
              <a:rPr lang="en-US" dirty="0"/>
              <a:t>Display – 5V DC</a:t>
            </a:r>
          </a:p>
          <a:p>
            <a:r>
              <a:rPr lang="en-US" dirty="0" smtClean="0"/>
              <a:t>Arduino – </a:t>
            </a:r>
            <a:r>
              <a:rPr lang="en-US" dirty="0"/>
              <a:t>5-10V DC</a:t>
            </a:r>
          </a:p>
          <a:p>
            <a:r>
              <a:rPr lang="en-US" dirty="0" smtClean="0"/>
              <a:t>Fault </a:t>
            </a:r>
            <a:r>
              <a:rPr lang="en-US" dirty="0"/>
              <a:t>Switches</a:t>
            </a:r>
          </a:p>
          <a:p>
            <a:r>
              <a:rPr lang="en-US" smtClean="0"/>
              <a:t>Wi-Fi </a:t>
            </a:r>
            <a:r>
              <a:rPr lang="en-US" dirty="0" smtClean="0"/>
              <a:t>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OPERATING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Ohm’s Law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vary depending upon the length of 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i.e. Resistance.</a:t>
            </a:r>
            <a:endParaRPr lang="en-US" sz="24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of resistor connected to 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Arduino.</a:t>
            </a:r>
            <a:endParaRPr lang="en-US" sz="24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 represent distance in KM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necessary calculations.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displayed on the LCD display and send to user </a:t>
            </a:r>
            <a:r>
              <a:rPr lang="en-US"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Internet.</a:t>
            </a:r>
            <a:endParaRPr lang="en-US" sz="24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t="1420" r="55134" b="66430"/>
          <a:stretch>
            <a:fillRect/>
          </a:stretch>
        </p:blipFill>
        <p:spPr>
          <a:xfrm>
            <a:off x="2353310" y="1371600"/>
            <a:ext cx="7211060" cy="53251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OF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Pre-Fault Condition Working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Post-Fault Condition Working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5580" y="1396365"/>
            <a:ext cx="4958715" cy="234759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4138930"/>
            <a:ext cx="4958715" cy="252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739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DR.BABASAHEB AMBEDKAR TECHNOLOGICAL UNIVERSITY, LONERE-RAIGAD</vt:lpstr>
      <vt:lpstr>INTRODUCTION</vt:lpstr>
      <vt:lpstr>CAUSES OF FAULTS</vt:lpstr>
      <vt:lpstr>NEED OF MODERN TECHNIQUE</vt:lpstr>
      <vt:lpstr>UNDERGROUND CABLE FAULT DETECTION MODEL</vt:lpstr>
      <vt:lpstr>COMPONENTS</vt:lpstr>
      <vt:lpstr>OPERATING PRINCIPLE</vt:lpstr>
      <vt:lpstr>Block Diagram </vt:lpstr>
      <vt:lpstr>OPERATION OF CIRCUIT</vt:lpstr>
      <vt:lpstr>PowerPoint Presentation</vt:lpstr>
      <vt:lpstr>Programming</vt:lpstr>
      <vt:lpstr>PowerPoint Presentation</vt:lpstr>
      <vt:lpstr> Mobile user get notification when fault occur in system via IFTTT </vt:lpstr>
      <vt:lpstr>Applications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UNDERGROUND</dc:title>
  <dc:creator>Ashwaghosh Kamble</dc:creator>
  <cp:lastModifiedBy>ismail - [2010]</cp:lastModifiedBy>
  <cp:revision>39</cp:revision>
  <dcterms:created xsi:type="dcterms:W3CDTF">2018-04-23T09:35:00Z</dcterms:created>
  <dcterms:modified xsi:type="dcterms:W3CDTF">2018-04-25T06:37:46Z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