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16"/>
  </p:normalViewPr>
  <p:slideViewPr>
    <p:cSldViewPr snapToGrid="0" snapToObjects="1">
      <p:cViewPr varScale="1">
        <p:scale>
          <a:sx n="103" d="100"/>
          <a:sy n="103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2A6DD-FD13-FB43-89A2-90821726AABA}" type="doc">
      <dgm:prSet loTypeId="urn:microsoft.com/office/officeart/2005/8/layout/radial5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1FEE09-3863-174E-B87E-B57A0280D36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WHAT:</a:t>
          </a:r>
        </a:p>
        <a:p>
          <a:pPr>
            <a:lnSpc>
              <a:spcPct val="100000"/>
            </a:lnSpc>
          </a:pPr>
          <a:r>
            <a:rPr lang="en-US" dirty="0"/>
            <a:t>Adding color to the Grayscale image</a:t>
          </a:r>
        </a:p>
      </dgm:t>
    </dgm:pt>
    <dgm:pt modelId="{FE492256-795D-C04F-9681-ECA0826F7D0F}" type="parTrans" cxnId="{117004E8-1C34-F743-825A-AA0383739BB8}">
      <dgm:prSet/>
      <dgm:spPr/>
      <dgm:t>
        <a:bodyPr/>
        <a:lstStyle/>
        <a:p>
          <a:endParaRPr lang="en-US"/>
        </a:p>
      </dgm:t>
    </dgm:pt>
    <dgm:pt modelId="{8CBD831E-9D52-574C-B46C-61166085C027}" type="sibTrans" cxnId="{117004E8-1C34-F743-825A-AA0383739BB8}">
      <dgm:prSet/>
      <dgm:spPr/>
      <dgm:t>
        <a:bodyPr/>
        <a:lstStyle/>
        <a:p>
          <a:endParaRPr lang="en-US"/>
        </a:p>
      </dgm:t>
    </dgm:pt>
    <dgm:pt modelId="{4838E961-9945-6F43-8537-D195BE4EBE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WHEN:</a:t>
          </a:r>
        </a:p>
        <a:p>
          <a:pPr>
            <a:lnSpc>
              <a:spcPct val="100000"/>
            </a:lnSpc>
          </a:pPr>
          <a:r>
            <a:rPr lang="en-US" dirty="0"/>
            <a:t>Performed since the early 20</a:t>
          </a:r>
          <a:r>
            <a:rPr lang="en-US" baseline="30000" dirty="0"/>
            <a:t>th</a:t>
          </a:r>
          <a:r>
            <a:rPr lang="en-US" dirty="0"/>
            <a:t> century</a:t>
          </a:r>
        </a:p>
      </dgm:t>
    </dgm:pt>
    <dgm:pt modelId="{5D3ED88E-3F5E-6F41-9DA1-E92543B706AB}" type="parTrans" cxnId="{D778683F-3632-C042-ABC5-6935C6B93C84}">
      <dgm:prSet/>
      <dgm:spPr/>
      <dgm:t>
        <a:bodyPr/>
        <a:lstStyle/>
        <a:p>
          <a:endParaRPr lang="en-US"/>
        </a:p>
      </dgm:t>
    </dgm:pt>
    <dgm:pt modelId="{1043400E-8936-734B-B9B6-87F686D90825}" type="sibTrans" cxnId="{D778683F-3632-C042-ABC5-6935C6B93C84}">
      <dgm:prSet/>
      <dgm:spPr/>
      <dgm:t>
        <a:bodyPr/>
        <a:lstStyle/>
        <a:p>
          <a:endParaRPr lang="en-US"/>
        </a:p>
      </dgm:t>
    </dgm:pt>
    <dgm:pt modelId="{0E47FC1A-FDF5-5447-8F6A-6F5239B94A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WHY:</a:t>
          </a:r>
        </a:p>
        <a:p>
          <a:pPr>
            <a:lnSpc>
              <a:spcPct val="100000"/>
            </a:lnSpc>
          </a:pPr>
          <a:r>
            <a:rPr lang="en-US" dirty="0"/>
            <a:t>Improve the visuals and illustrate the image</a:t>
          </a:r>
        </a:p>
      </dgm:t>
    </dgm:pt>
    <dgm:pt modelId="{6AC58ADD-4555-3149-BD0A-80631EDD547A}" type="parTrans" cxnId="{27503630-5943-2C45-A986-9D490DCE2CD3}">
      <dgm:prSet/>
      <dgm:spPr/>
      <dgm:t>
        <a:bodyPr/>
        <a:lstStyle/>
        <a:p>
          <a:endParaRPr lang="en-US"/>
        </a:p>
      </dgm:t>
    </dgm:pt>
    <dgm:pt modelId="{2086ED5E-9B86-654F-AC41-F7BA67EC3E9A}" type="sibTrans" cxnId="{27503630-5943-2C45-A986-9D490DCE2CD3}">
      <dgm:prSet/>
      <dgm:spPr/>
      <dgm:t>
        <a:bodyPr/>
        <a:lstStyle/>
        <a:p>
          <a:endParaRPr lang="en-US"/>
        </a:p>
      </dgm:t>
    </dgm:pt>
    <dgm:pt modelId="{85B5A5FD-E039-AC4F-A6F6-565FB7FAF3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HOW: Using some Deep Learning techniques</a:t>
          </a:r>
        </a:p>
      </dgm:t>
    </dgm:pt>
    <dgm:pt modelId="{3C34D86B-D2CF-9A40-8B4D-4EC0499454E3}" type="parTrans" cxnId="{F4A236C3-CD1F-9D42-80E4-1D73068C092F}">
      <dgm:prSet/>
      <dgm:spPr/>
      <dgm:t>
        <a:bodyPr/>
        <a:lstStyle/>
        <a:p>
          <a:endParaRPr lang="en-US"/>
        </a:p>
      </dgm:t>
    </dgm:pt>
    <dgm:pt modelId="{D156437F-5EAB-C841-82E4-3436F3375018}" type="sibTrans" cxnId="{F4A236C3-CD1F-9D42-80E4-1D73068C092F}">
      <dgm:prSet/>
      <dgm:spPr/>
      <dgm:t>
        <a:bodyPr/>
        <a:lstStyle/>
        <a:p>
          <a:endParaRPr lang="en-US"/>
        </a:p>
      </dgm:t>
    </dgm:pt>
    <dgm:pt modelId="{6DDB0805-7DD1-1946-BE9C-CFBF890E82B9}" type="pres">
      <dgm:prSet presAssocID="{FE32A6DD-FD13-FB43-89A2-90821726AA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13EAEA1-4F58-D746-823B-57D8B3987031}" type="pres">
      <dgm:prSet presAssocID="{731FEE09-3863-174E-B87E-B57A0280D36C}" presName="centerShape" presStyleLbl="node0" presStyleIdx="0" presStyleCnt="1"/>
      <dgm:spPr/>
    </dgm:pt>
    <dgm:pt modelId="{24755D9A-30D3-814A-9F25-7BA4D32043B6}" type="pres">
      <dgm:prSet presAssocID="{5D3ED88E-3F5E-6F41-9DA1-E92543B706AB}" presName="parTrans" presStyleLbl="sibTrans2D1" presStyleIdx="0" presStyleCnt="3"/>
      <dgm:spPr/>
    </dgm:pt>
    <dgm:pt modelId="{B3B4BF2F-7577-B844-8487-C497D4263A96}" type="pres">
      <dgm:prSet presAssocID="{5D3ED88E-3F5E-6F41-9DA1-E92543B706AB}" presName="connectorText" presStyleLbl="sibTrans2D1" presStyleIdx="0" presStyleCnt="3"/>
      <dgm:spPr/>
    </dgm:pt>
    <dgm:pt modelId="{07514D95-AE2B-F249-8105-06BE58654816}" type="pres">
      <dgm:prSet presAssocID="{4838E961-9945-6F43-8537-D195BE4EBE7B}" presName="node" presStyleLbl="node1" presStyleIdx="0" presStyleCnt="3">
        <dgm:presLayoutVars>
          <dgm:bulletEnabled val="1"/>
        </dgm:presLayoutVars>
      </dgm:prSet>
      <dgm:spPr/>
    </dgm:pt>
    <dgm:pt modelId="{36790AFA-6427-A148-A32A-12861BCF589C}" type="pres">
      <dgm:prSet presAssocID="{6AC58ADD-4555-3149-BD0A-80631EDD547A}" presName="parTrans" presStyleLbl="sibTrans2D1" presStyleIdx="1" presStyleCnt="3"/>
      <dgm:spPr/>
    </dgm:pt>
    <dgm:pt modelId="{8266F0C4-DF84-2847-9951-CA9F7398CA2A}" type="pres">
      <dgm:prSet presAssocID="{6AC58ADD-4555-3149-BD0A-80631EDD547A}" presName="connectorText" presStyleLbl="sibTrans2D1" presStyleIdx="1" presStyleCnt="3"/>
      <dgm:spPr/>
    </dgm:pt>
    <dgm:pt modelId="{109B2F31-1F5A-1F4F-8822-8FCDA8DDFD1F}" type="pres">
      <dgm:prSet presAssocID="{0E47FC1A-FDF5-5447-8F6A-6F5239B94ADE}" presName="node" presStyleLbl="node1" presStyleIdx="1" presStyleCnt="3">
        <dgm:presLayoutVars>
          <dgm:bulletEnabled val="1"/>
        </dgm:presLayoutVars>
      </dgm:prSet>
      <dgm:spPr/>
    </dgm:pt>
    <dgm:pt modelId="{78EF4205-BA2C-F84B-BEB7-5303EC406A97}" type="pres">
      <dgm:prSet presAssocID="{3C34D86B-D2CF-9A40-8B4D-4EC0499454E3}" presName="parTrans" presStyleLbl="sibTrans2D1" presStyleIdx="2" presStyleCnt="3"/>
      <dgm:spPr/>
    </dgm:pt>
    <dgm:pt modelId="{346D5A1B-1F3C-3142-A9DF-CE2C5AD0F56A}" type="pres">
      <dgm:prSet presAssocID="{3C34D86B-D2CF-9A40-8B4D-4EC0499454E3}" presName="connectorText" presStyleLbl="sibTrans2D1" presStyleIdx="2" presStyleCnt="3"/>
      <dgm:spPr/>
    </dgm:pt>
    <dgm:pt modelId="{48F40F97-DA29-C44B-BE63-D56EA9399A49}" type="pres">
      <dgm:prSet presAssocID="{85B5A5FD-E039-AC4F-A6F6-565FB7FAF3F0}" presName="node" presStyleLbl="node1" presStyleIdx="2" presStyleCnt="3">
        <dgm:presLayoutVars>
          <dgm:bulletEnabled val="1"/>
        </dgm:presLayoutVars>
      </dgm:prSet>
      <dgm:spPr/>
    </dgm:pt>
  </dgm:ptLst>
  <dgm:cxnLst>
    <dgm:cxn modelId="{80987914-8046-BF4C-90BA-3CF9753C4933}" type="presOf" srcId="{731FEE09-3863-174E-B87E-B57A0280D36C}" destId="{F13EAEA1-4F58-D746-823B-57D8B3987031}" srcOrd="0" destOrd="0" presId="urn:microsoft.com/office/officeart/2005/8/layout/radial5"/>
    <dgm:cxn modelId="{27503630-5943-2C45-A986-9D490DCE2CD3}" srcId="{731FEE09-3863-174E-B87E-B57A0280D36C}" destId="{0E47FC1A-FDF5-5447-8F6A-6F5239B94ADE}" srcOrd="1" destOrd="0" parTransId="{6AC58ADD-4555-3149-BD0A-80631EDD547A}" sibTransId="{2086ED5E-9B86-654F-AC41-F7BA67EC3E9A}"/>
    <dgm:cxn modelId="{658C4037-843F-DF4B-915D-939110032266}" type="presOf" srcId="{85B5A5FD-E039-AC4F-A6F6-565FB7FAF3F0}" destId="{48F40F97-DA29-C44B-BE63-D56EA9399A49}" srcOrd="0" destOrd="0" presId="urn:microsoft.com/office/officeart/2005/8/layout/radial5"/>
    <dgm:cxn modelId="{D778683F-3632-C042-ABC5-6935C6B93C84}" srcId="{731FEE09-3863-174E-B87E-B57A0280D36C}" destId="{4838E961-9945-6F43-8537-D195BE4EBE7B}" srcOrd="0" destOrd="0" parTransId="{5D3ED88E-3F5E-6F41-9DA1-E92543B706AB}" sibTransId="{1043400E-8936-734B-B9B6-87F686D90825}"/>
    <dgm:cxn modelId="{0E21924F-0F9C-934D-94E2-4DA69F29301A}" type="presOf" srcId="{3C34D86B-D2CF-9A40-8B4D-4EC0499454E3}" destId="{346D5A1B-1F3C-3142-A9DF-CE2C5AD0F56A}" srcOrd="1" destOrd="0" presId="urn:microsoft.com/office/officeart/2005/8/layout/radial5"/>
    <dgm:cxn modelId="{BEF8965A-E767-EB43-BDDA-AA4FDCA536F0}" type="presOf" srcId="{FE32A6DD-FD13-FB43-89A2-90821726AABA}" destId="{6DDB0805-7DD1-1946-BE9C-CFBF890E82B9}" srcOrd="0" destOrd="0" presId="urn:microsoft.com/office/officeart/2005/8/layout/radial5"/>
    <dgm:cxn modelId="{EAACE063-E64F-044D-8AD5-F2182A1DA65E}" type="presOf" srcId="{0E47FC1A-FDF5-5447-8F6A-6F5239B94ADE}" destId="{109B2F31-1F5A-1F4F-8822-8FCDA8DDFD1F}" srcOrd="0" destOrd="0" presId="urn:microsoft.com/office/officeart/2005/8/layout/radial5"/>
    <dgm:cxn modelId="{E9A7176C-97DA-1345-A98B-4F3E49456F08}" type="presOf" srcId="{6AC58ADD-4555-3149-BD0A-80631EDD547A}" destId="{36790AFA-6427-A148-A32A-12861BCF589C}" srcOrd="0" destOrd="0" presId="urn:microsoft.com/office/officeart/2005/8/layout/radial5"/>
    <dgm:cxn modelId="{171AFD80-A497-DF41-AE02-3CD70A0DA6D5}" type="presOf" srcId="{5D3ED88E-3F5E-6F41-9DA1-E92543B706AB}" destId="{24755D9A-30D3-814A-9F25-7BA4D32043B6}" srcOrd="0" destOrd="0" presId="urn:microsoft.com/office/officeart/2005/8/layout/radial5"/>
    <dgm:cxn modelId="{85923AA6-BC07-8C4B-80B3-BC2249DBFFEF}" type="presOf" srcId="{5D3ED88E-3F5E-6F41-9DA1-E92543B706AB}" destId="{B3B4BF2F-7577-B844-8487-C497D4263A96}" srcOrd="1" destOrd="0" presId="urn:microsoft.com/office/officeart/2005/8/layout/radial5"/>
    <dgm:cxn modelId="{F4A236C3-CD1F-9D42-80E4-1D73068C092F}" srcId="{731FEE09-3863-174E-B87E-B57A0280D36C}" destId="{85B5A5FD-E039-AC4F-A6F6-565FB7FAF3F0}" srcOrd="2" destOrd="0" parTransId="{3C34D86B-D2CF-9A40-8B4D-4EC0499454E3}" sibTransId="{D156437F-5EAB-C841-82E4-3436F3375018}"/>
    <dgm:cxn modelId="{378F8BE5-474C-A247-92BB-E1CF917286E8}" type="presOf" srcId="{6AC58ADD-4555-3149-BD0A-80631EDD547A}" destId="{8266F0C4-DF84-2847-9951-CA9F7398CA2A}" srcOrd="1" destOrd="0" presId="urn:microsoft.com/office/officeart/2005/8/layout/radial5"/>
    <dgm:cxn modelId="{9AE0E6E6-D84F-FB47-93EA-B529AF4A7280}" type="presOf" srcId="{4838E961-9945-6F43-8537-D195BE4EBE7B}" destId="{07514D95-AE2B-F249-8105-06BE58654816}" srcOrd="0" destOrd="0" presId="urn:microsoft.com/office/officeart/2005/8/layout/radial5"/>
    <dgm:cxn modelId="{117004E8-1C34-F743-825A-AA0383739BB8}" srcId="{FE32A6DD-FD13-FB43-89A2-90821726AABA}" destId="{731FEE09-3863-174E-B87E-B57A0280D36C}" srcOrd="0" destOrd="0" parTransId="{FE492256-795D-C04F-9681-ECA0826F7D0F}" sibTransId="{8CBD831E-9D52-574C-B46C-61166085C027}"/>
    <dgm:cxn modelId="{169E2AFA-DA9D-D348-808C-72C68BA4A1AF}" type="presOf" srcId="{3C34D86B-D2CF-9A40-8B4D-4EC0499454E3}" destId="{78EF4205-BA2C-F84B-BEB7-5303EC406A97}" srcOrd="0" destOrd="0" presId="urn:microsoft.com/office/officeart/2005/8/layout/radial5"/>
    <dgm:cxn modelId="{B5232690-1CC4-924A-98BF-7AD7CA37E52F}" type="presParOf" srcId="{6DDB0805-7DD1-1946-BE9C-CFBF890E82B9}" destId="{F13EAEA1-4F58-D746-823B-57D8B3987031}" srcOrd="0" destOrd="0" presId="urn:microsoft.com/office/officeart/2005/8/layout/radial5"/>
    <dgm:cxn modelId="{33896B64-9671-F54A-BFFF-E2B683DE6B45}" type="presParOf" srcId="{6DDB0805-7DD1-1946-BE9C-CFBF890E82B9}" destId="{24755D9A-30D3-814A-9F25-7BA4D32043B6}" srcOrd="1" destOrd="0" presId="urn:microsoft.com/office/officeart/2005/8/layout/radial5"/>
    <dgm:cxn modelId="{D34E5498-3AAA-904E-BBA7-15548D28258D}" type="presParOf" srcId="{24755D9A-30D3-814A-9F25-7BA4D32043B6}" destId="{B3B4BF2F-7577-B844-8487-C497D4263A96}" srcOrd="0" destOrd="0" presId="urn:microsoft.com/office/officeart/2005/8/layout/radial5"/>
    <dgm:cxn modelId="{0A2B0A65-BB03-FA4A-8EA7-5F6C675FE14A}" type="presParOf" srcId="{6DDB0805-7DD1-1946-BE9C-CFBF890E82B9}" destId="{07514D95-AE2B-F249-8105-06BE58654816}" srcOrd="2" destOrd="0" presId="urn:microsoft.com/office/officeart/2005/8/layout/radial5"/>
    <dgm:cxn modelId="{BE179D5E-46A1-B543-B5B1-80F0387F9322}" type="presParOf" srcId="{6DDB0805-7DD1-1946-BE9C-CFBF890E82B9}" destId="{36790AFA-6427-A148-A32A-12861BCF589C}" srcOrd="3" destOrd="0" presId="urn:microsoft.com/office/officeart/2005/8/layout/radial5"/>
    <dgm:cxn modelId="{3846E8A0-DD36-FA46-83B4-680508119B00}" type="presParOf" srcId="{36790AFA-6427-A148-A32A-12861BCF589C}" destId="{8266F0C4-DF84-2847-9951-CA9F7398CA2A}" srcOrd="0" destOrd="0" presId="urn:microsoft.com/office/officeart/2005/8/layout/radial5"/>
    <dgm:cxn modelId="{0C23ABC5-6335-3D47-B035-FE69C9CC703D}" type="presParOf" srcId="{6DDB0805-7DD1-1946-BE9C-CFBF890E82B9}" destId="{109B2F31-1F5A-1F4F-8822-8FCDA8DDFD1F}" srcOrd="4" destOrd="0" presId="urn:microsoft.com/office/officeart/2005/8/layout/radial5"/>
    <dgm:cxn modelId="{1BA69DDD-FF7C-A241-806A-AF58F9F6E47A}" type="presParOf" srcId="{6DDB0805-7DD1-1946-BE9C-CFBF890E82B9}" destId="{78EF4205-BA2C-F84B-BEB7-5303EC406A97}" srcOrd="5" destOrd="0" presId="urn:microsoft.com/office/officeart/2005/8/layout/radial5"/>
    <dgm:cxn modelId="{FDEF9F13-95F8-BD4C-B3FA-9A2FDA093BB2}" type="presParOf" srcId="{78EF4205-BA2C-F84B-BEB7-5303EC406A97}" destId="{346D5A1B-1F3C-3142-A9DF-CE2C5AD0F56A}" srcOrd="0" destOrd="0" presId="urn:microsoft.com/office/officeart/2005/8/layout/radial5"/>
    <dgm:cxn modelId="{1D1D570F-49B6-4C42-ACEB-7C3A462614C5}" type="presParOf" srcId="{6DDB0805-7DD1-1946-BE9C-CFBF890E82B9}" destId="{48F40F97-DA29-C44B-BE63-D56EA9399A4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7B0C7-C14D-F743-B924-AEE197FC2842}" type="doc">
      <dgm:prSet loTypeId="urn:microsoft.com/office/officeart/2005/8/layout/list1" loCatId="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4DD964-1055-664C-871B-A9C9EC8B60D9}">
      <dgm:prSet phldrT="[Text]" custT="1"/>
      <dgm:spPr/>
      <dgm:t>
        <a:bodyPr/>
        <a:lstStyle/>
        <a:p>
          <a:r>
            <a:rPr lang="en-US" sz="2900" baseline="0" dirty="0"/>
            <a:t>Grayscale Images contains 1 channel. The pixel value is from 0 to 255.</a:t>
          </a:r>
        </a:p>
      </dgm:t>
    </dgm:pt>
    <dgm:pt modelId="{A63E49CE-F311-0F46-9BD4-638510A179D8}" type="sibTrans" cxnId="{52833934-060E-5B4E-A91B-6FA1F0196829}">
      <dgm:prSet/>
      <dgm:spPr/>
      <dgm:t>
        <a:bodyPr/>
        <a:lstStyle/>
        <a:p>
          <a:endParaRPr lang="en-US"/>
        </a:p>
      </dgm:t>
    </dgm:pt>
    <dgm:pt modelId="{217FD1CD-187E-6148-93A7-0687AA8B70D5}" type="parTrans" cxnId="{52833934-060E-5B4E-A91B-6FA1F0196829}">
      <dgm:prSet/>
      <dgm:spPr/>
      <dgm:t>
        <a:bodyPr/>
        <a:lstStyle/>
        <a:p>
          <a:endParaRPr lang="en-US"/>
        </a:p>
      </dgm:t>
    </dgm:pt>
    <dgm:pt modelId="{6AAA42EC-9B29-7343-AA6F-91B4A1AA2426}">
      <dgm:prSet phldrT="[Text]" custT="1"/>
      <dgm:spPr/>
      <dgm:t>
        <a:bodyPr/>
        <a:lstStyle/>
        <a:p>
          <a:r>
            <a:rPr lang="en-US" sz="2400" dirty="0"/>
            <a:t>RGB: Images contain 3 channels for Red, Green and Blue each holding pixel values from range 0 to 255</a:t>
          </a:r>
          <a:endParaRPr lang="en-US" sz="2000" dirty="0"/>
        </a:p>
      </dgm:t>
    </dgm:pt>
    <dgm:pt modelId="{A829FDA0-F95A-0549-9025-04FEB55B1D1B}" type="parTrans" cxnId="{51AD5E14-12F5-C842-A07A-472848F713D4}">
      <dgm:prSet/>
      <dgm:spPr/>
      <dgm:t>
        <a:bodyPr/>
        <a:lstStyle/>
        <a:p>
          <a:endParaRPr lang="en-US"/>
        </a:p>
      </dgm:t>
    </dgm:pt>
    <dgm:pt modelId="{9F9EDB8B-98B5-0646-A397-8AE57AD312A3}" type="sibTrans" cxnId="{51AD5E14-12F5-C842-A07A-472848F713D4}">
      <dgm:prSet/>
      <dgm:spPr/>
      <dgm:t>
        <a:bodyPr/>
        <a:lstStyle/>
        <a:p>
          <a:endParaRPr lang="en-US"/>
        </a:p>
      </dgm:t>
    </dgm:pt>
    <dgm:pt modelId="{81B583EA-1B18-3246-9CA9-9C78F0C73961}" type="pres">
      <dgm:prSet presAssocID="{A7B7B0C7-C14D-F743-B924-AEE197FC2842}" presName="linear" presStyleCnt="0">
        <dgm:presLayoutVars>
          <dgm:dir/>
          <dgm:animLvl val="lvl"/>
          <dgm:resizeHandles val="exact"/>
        </dgm:presLayoutVars>
      </dgm:prSet>
      <dgm:spPr/>
    </dgm:pt>
    <dgm:pt modelId="{6AF947EB-AD4B-8A43-8F03-BCD5CACD1F91}" type="pres">
      <dgm:prSet presAssocID="{EE4DD964-1055-664C-871B-A9C9EC8B60D9}" presName="parentLin" presStyleCnt="0"/>
      <dgm:spPr/>
    </dgm:pt>
    <dgm:pt modelId="{63F0E043-F255-5741-905E-0EEC769F0CDA}" type="pres">
      <dgm:prSet presAssocID="{EE4DD964-1055-664C-871B-A9C9EC8B60D9}" presName="parentLeftMargin" presStyleLbl="node1" presStyleIdx="0" presStyleCnt="2"/>
      <dgm:spPr/>
    </dgm:pt>
    <dgm:pt modelId="{B602174D-84B7-7741-9DDC-C9BC5506756C}" type="pres">
      <dgm:prSet presAssocID="{EE4DD964-1055-664C-871B-A9C9EC8B60D9}" presName="parentText" presStyleLbl="node1" presStyleIdx="0" presStyleCnt="2" custLinFactNeighborX="67226" custLinFactNeighborY="17118">
        <dgm:presLayoutVars>
          <dgm:chMax val="0"/>
          <dgm:bulletEnabled val="1"/>
        </dgm:presLayoutVars>
      </dgm:prSet>
      <dgm:spPr/>
    </dgm:pt>
    <dgm:pt modelId="{4A6F5A80-85E1-3E4B-A8EC-583021CAEB3F}" type="pres">
      <dgm:prSet presAssocID="{EE4DD964-1055-664C-871B-A9C9EC8B60D9}" presName="negativeSpace" presStyleCnt="0"/>
      <dgm:spPr/>
    </dgm:pt>
    <dgm:pt modelId="{23E439BF-5A8D-8B42-9613-82CB89DBE645}" type="pres">
      <dgm:prSet presAssocID="{EE4DD964-1055-664C-871B-A9C9EC8B60D9}" presName="childText" presStyleLbl="conFgAcc1" presStyleIdx="0" presStyleCnt="2">
        <dgm:presLayoutVars>
          <dgm:bulletEnabled val="1"/>
        </dgm:presLayoutVars>
      </dgm:prSet>
      <dgm:spPr/>
    </dgm:pt>
    <dgm:pt modelId="{93376658-FADB-5C49-8F89-6DC7F6E1DFDE}" type="pres">
      <dgm:prSet presAssocID="{A63E49CE-F311-0F46-9BD4-638510A179D8}" presName="spaceBetweenRectangles" presStyleCnt="0"/>
      <dgm:spPr/>
    </dgm:pt>
    <dgm:pt modelId="{536A4C90-D613-894B-9EF4-73FA992E8305}" type="pres">
      <dgm:prSet presAssocID="{6AAA42EC-9B29-7343-AA6F-91B4A1AA2426}" presName="parentLin" presStyleCnt="0"/>
      <dgm:spPr/>
    </dgm:pt>
    <dgm:pt modelId="{8EB32974-047B-624F-95F2-C6CDAEA5CFC9}" type="pres">
      <dgm:prSet presAssocID="{6AAA42EC-9B29-7343-AA6F-91B4A1AA2426}" presName="parentLeftMargin" presStyleLbl="node1" presStyleIdx="0" presStyleCnt="2"/>
      <dgm:spPr/>
    </dgm:pt>
    <dgm:pt modelId="{D7B0765C-86B8-0D41-BE19-0B96137B08A4}" type="pres">
      <dgm:prSet presAssocID="{6AAA42EC-9B29-7343-AA6F-91B4A1AA2426}" presName="parentText" presStyleLbl="node1" presStyleIdx="1" presStyleCnt="2" custLinFactNeighborX="84239" custLinFactNeighborY="1602">
        <dgm:presLayoutVars>
          <dgm:chMax val="0"/>
          <dgm:bulletEnabled val="1"/>
        </dgm:presLayoutVars>
      </dgm:prSet>
      <dgm:spPr/>
    </dgm:pt>
    <dgm:pt modelId="{BBE516A9-135A-6A4F-AFC6-3391B10D8B97}" type="pres">
      <dgm:prSet presAssocID="{6AAA42EC-9B29-7343-AA6F-91B4A1AA2426}" presName="negativeSpace" presStyleCnt="0"/>
      <dgm:spPr/>
    </dgm:pt>
    <dgm:pt modelId="{3087EE0C-4941-1649-92B4-942211E885F7}" type="pres">
      <dgm:prSet presAssocID="{6AAA42EC-9B29-7343-AA6F-91B4A1AA242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7D7605-EF56-AF48-B0CE-0912878BA652}" type="presOf" srcId="{6AAA42EC-9B29-7343-AA6F-91B4A1AA2426}" destId="{D7B0765C-86B8-0D41-BE19-0B96137B08A4}" srcOrd="1" destOrd="0" presId="urn:microsoft.com/office/officeart/2005/8/layout/list1"/>
    <dgm:cxn modelId="{51AD5E14-12F5-C842-A07A-472848F713D4}" srcId="{A7B7B0C7-C14D-F743-B924-AEE197FC2842}" destId="{6AAA42EC-9B29-7343-AA6F-91B4A1AA2426}" srcOrd="1" destOrd="0" parTransId="{A829FDA0-F95A-0549-9025-04FEB55B1D1B}" sibTransId="{9F9EDB8B-98B5-0646-A397-8AE57AD312A3}"/>
    <dgm:cxn modelId="{52833934-060E-5B4E-A91B-6FA1F0196829}" srcId="{A7B7B0C7-C14D-F743-B924-AEE197FC2842}" destId="{EE4DD964-1055-664C-871B-A9C9EC8B60D9}" srcOrd="0" destOrd="0" parTransId="{217FD1CD-187E-6148-93A7-0687AA8B70D5}" sibTransId="{A63E49CE-F311-0F46-9BD4-638510A179D8}"/>
    <dgm:cxn modelId="{65982151-0FB3-1746-843E-8CE004557AC0}" type="presOf" srcId="{6AAA42EC-9B29-7343-AA6F-91B4A1AA2426}" destId="{8EB32974-047B-624F-95F2-C6CDAEA5CFC9}" srcOrd="0" destOrd="0" presId="urn:microsoft.com/office/officeart/2005/8/layout/list1"/>
    <dgm:cxn modelId="{5BC2A373-429E-FA4C-85D2-D665269C1C95}" type="presOf" srcId="{A7B7B0C7-C14D-F743-B924-AEE197FC2842}" destId="{81B583EA-1B18-3246-9CA9-9C78F0C73961}" srcOrd="0" destOrd="0" presId="urn:microsoft.com/office/officeart/2005/8/layout/list1"/>
    <dgm:cxn modelId="{36B1D491-39FF-9A41-BD42-2E36E52AAD99}" type="presOf" srcId="{EE4DD964-1055-664C-871B-A9C9EC8B60D9}" destId="{B602174D-84B7-7741-9DDC-C9BC5506756C}" srcOrd="1" destOrd="0" presId="urn:microsoft.com/office/officeart/2005/8/layout/list1"/>
    <dgm:cxn modelId="{99324DD1-E6A5-1F48-A489-0ABCC95AA7AE}" type="presOf" srcId="{EE4DD964-1055-664C-871B-A9C9EC8B60D9}" destId="{63F0E043-F255-5741-905E-0EEC769F0CDA}" srcOrd="0" destOrd="0" presId="urn:microsoft.com/office/officeart/2005/8/layout/list1"/>
    <dgm:cxn modelId="{E13FFEAA-48E3-BE4C-86F1-08FEB8D82E0A}" type="presParOf" srcId="{81B583EA-1B18-3246-9CA9-9C78F0C73961}" destId="{6AF947EB-AD4B-8A43-8F03-BCD5CACD1F91}" srcOrd="0" destOrd="0" presId="urn:microsoft.com/office/officeart/2005/8/layout/list1"/>
    <dgm:cxn modelId="{8BCCF697-6502-3845-AACD-E842A89D29F3}" type="presParOf" srcId="{6AF947EB-AD4B-8A43-8F03-BCD5CACD1F91}" destId="{63F0E043-F255-5741-905E-0EEC769F0CDA}" srcOrd="0" destOrd="0" presId="urn:microsoft.com/office/officeart/2005/8/layout/list1"/>
    <dgm:cxn modelId="{7748C606-3644-2A46-B616-09F671B3BF66}" type="presParOf" srcId="{6AF947EB-AD4B-8A43-8F03-BCD5CACD1F91}" destId="{B602174D-84B7-7741-9DDC-C9BC5506756C}" srcOrd="1" destOrd="0" presId="urn:microsoft.com/office/officeart/2005/8/layout/list1"/>
    <dgm:cxn modelId="{2B6EAB30-B551-FE4D-AEB6-6129AD781E80}" type="presParOf" srcId="{81B583EA-1B18-3246-9CA9-9C78F0C73961}" destId="{4A6F5A80-85E1-3E4B-A8EC-583021CAEB3F}" srcOrd="1" destOrd="0" presId="urn:microsoft.com/office/officeart/2005/8/layout/list1"/>
    <dgm:cxn modelId="{B30E672B-7FBE-334C-841F-FFB63810E9F2}" type="presParOf" srcId="{81B583EA-1B18-3246-9CA9-9C78F0C73961}" destId="{23E439BF-5A8D-8B42-9613-82CB89DBE645}" srcOrd="2" destOrd="0" presId="urn:microsoft.com/office/officeart/2005/8/layout/list1"/>
    <dgm:cxn modelId="{6501EA61-02ED-4C41-9D49-DC9FD7E5B267}" type="presParOf" srcId="{81B583EA-1B18-3246-9CA9-9C78F0C73961}" destId="{93376658-FADB-5C49-8F89-6DC7F6E1DFDE}" srcOrd="3" destOrd="0" presId="urn:microsoft.com/office/officeart/2005/8/layout/list1"/>
    <dgm:cxn modelId="{80A0EB4C-F7BD-7A4B-B0F0-A397BB341AD9}" type="presParOf" srcId="{81B583EA-1B18-3246-9CA9-9C78F0C73961}" destId="{536A4C90-D613-894B-9EF4-73FA992E8305}" srcOrd="4" destOrd="0" presId="urn:microsoft.com/office/officeart/2005/8/layout/list1"/>
    <dgm:cxn modelId="{EE6C3451-7345-9D41-8468-43D1ED832C52}" type="presParOf" srcId="{536A4C90-D613-894B-9EF4-73FA992E8305}" destId="{8EB32974-047B-624F-95F2-C6CDAEA5CFC9}" srcOrd="0" destOrd="0" presId="urn:microsoft.com/office/officeart/2005/8/layout/list1"/>
    <dgm:cxn modelId="{B42067F1-7EF5-4943-9937-23B7148DD5F8}" type="presParOf" srcId="{536A4C90-D613-894B-9EF4-73FA992E8305}" destId="{D7B0765C-86B8-0D41-BE19-0B96137B08A4}" srcOrd="1" destOrd="0" presId="urn:microsoft.com/office/officeart/2005/8/layout/list1"/>
    <dgm:cxn modelId="{4A56138F-9A8B-9F4A-BB49-8FFF3F472B01}" type="presParOf" srcId="{81B583EA-1B18-3246-9CA9-9C78F0C73961}" destId="{BBE516A9-135A-6A4F-AFC6-3391B10D8B97}" srcOrd="5" destOrd="0" presId="urn:microsoft.com/office/officeart/2005/8/layout/list1"/>
    <dgm:cxn modelId="{7D4FCE91-6889-F049-9E2D-A6653BD3B0F9}" type="presParOf" srcId="{81B583EA-1B18-3246-9CA9-9C78F0C73961}" destId="{3087EE0C-4941-1649-92B4-942211E885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9D349-9841-464F-8212-1F4F1A6756E2}" type="doc">
      <dgm:prSet loTypeId="urn:microsoft.com/office/officeart/2005/8/layout/chevron2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C97ECE-E51F-5842-BBF8-C60A4CCFADAE}">
      <dgm:prSet phldrT="[Text]"/>
      <dgm:spPr/>
      <dgm:t>
        <a:bodyPr/>
        <a:lstStyle/>
        <a:p>
          <a:r>
            <a:rPr lang="en-US" dirty="0"/>
            <a:t>CNN</a:t>
          </a:r>
        </a:p>
      </dgm:t>
    </dgm:pt>
    <dgm:pt modelId="{7729EFF8-CD4A-5D4B-A13E-27D1E2B1F94A}" type="parTrans" cxnId="{17940514-950F-8B45-8AD0-328553436A34}">
      <dgm:prSet/>
      <dgm:spPr/>
      <dgm:t>
        <a:bodyPr/>
        <a:lstStyle/>
        <a:p>
          <a:endParaRPr lang="en-US"/>
        </a:p>
      </dgm:t>
    </dgm:pt>
    <dgm:pt modelId="{B692F633-286B-7243-9DB6-2124C566BF82}" type="sibTrans" cxnId="{17940514-950F-8B45-8AD0-328553436A34}">
      <dgm:prSet/>
      <dgm:spPr/>
      <dgm:t>
        <a:bodyPr/>
        <a:lstStyle/>
        <a:p>
          <a:endParaRPr lang="en-US"/>
        </a:p>
      </dgm:t>
    </dgm:pt>
    <dgm:pt modelId="{AEB8BBA4-3CFB-D244-A7B4-611C7DA35703}">
      <dgm:prSet phldrT="[Text]" custT="1"/>
      <dgm:spPr/>
      <dgm:t>
        <a:bodyPr/>
        <a:lstStyle/>
        <a:p>
          <a:r>
            <a:rPr lang="en-US" sz="2000" b="1" dirty="0"/>
            <a:t>Convolution Neural Networks</a:t>
          </a:r>
        </a:p>
      </dgm:t>
    </dgm:pt>
    <dgm:pt modelId="{E9891556-972E-1B48-8425-A980C49C86A8}" type="parTrans" cxnId="{D589FFB4-E5AF-0045-A571-77B3DF07CFC2}">
      <dgm:prSet/>
      <dgm:spPr/>
      <dgm:t>
        <a:bodyPr/>
        <a:lstStyle/>
        <a:p>
          <a:endParaRPr lang="en-US"/>
        </a:p>
      </dgm:t>
    </dgm:pt>
    <dgm:pt modelId="{3D1A4941-6EC2-484B-B1D6-D0F4CEDD0201}" type="sibTrans" cxnId="{D589FFB4-E5AF-0045-A571-77B3DF07CFC2}">
      <dgm:prSet/>
      <dgm:spPr/>
      <dgm:t>
        <a:bodyPr/>
        <a:lstStyle/>
        <a:p>
          <a:endParaRPr lang="en-US"/>
        </a:p>
      </dgm:t>
    </dgm:pt>
    <dgm:pt modelId="{BF8EEFAB-E324-C847-AD17-0B36B761D3E9}">
      <dgm:prSet phldrT="[Text]"/>
      <dgm:spPr/>
      <dgm:t>
        <a:bodyPr/>
        <a:lstStyle/>
        <a:p>
          <a:r>
            <a:rPr lang="en-US" dirty="0"/>
            <a:t>GAN</a:t>
          </a:r>
        </a:p>
      </dgm:t>
    </dgm:pt>
    <dgm:pt modelId="{6B352D2E-4EF1-3F4E-ACA3-05A1215C8EC5}" type="sibTrans" cxnId="{D7409B03-8BF8-4A4D-A121-D2EF0146EB7F}">
      <dgm:prSet/>
      <dgm:spPr/>
      <dgm:t>
        <a:bodyPr/>
        <a:lstStyle/>
        <a:p>
          <a:endParaRPr lang="en-US"/>
        </a:p>
      </dgm:t>
    </dgm:pt>
    <dgm:pt modelId="{F9276547-A39D-E34D-B4CD-699F2A8DE9BA}" type="parTrans" cxnId="{D7409B03-8BF8-4A4D-A121-D2EF0146EB7F}">
      <dgm:prSet/>
      <dgm:spPr/>
      <dgm:t>
        <a:bodyPr/>
        <a:lstStyle/>
        <a:p>
          <a:endParaRPr lang="en-US"/>
        </a:p>
      </dgm:t>
    </dgm:pt>
    <dgm:pt modelId="{CAD9E7D9-9C56-314A-92F8-16ABB6A16426}">
      <dgm:prSet phldrT="[Text]" custT="1"/>
      <dgm:spPr/>
      <dgm:t>
        <a:bodyPr/>
        <a:lstStyle/>
        <a:p>
          <a:r>
            <a:rPr lang="en-US" sz="2000" b="1" dirty="0"/>
            <a:t>Generative Adversarial Networks</a:t>
          </a:r>
        </a:p>
      </dgm:t>
    </dgm:pt>
    <dgm:pt modelId="{F80A21E2-A414-0B4D-B8EE-674592288EAC}" type="sibTrans" cxnId="{38F791B5-66E4-A44E-AB0D-970B38A55FD5}">
      <dgm:prSet/>
      <dgm:spPr/>
      <dgm:t>
        <a:bodyPr/>
        <a:lstStyle/>
        <a:p>
          <a:endParaRPr lang="en-US"/>
        </a:p>
      </dgm:t>
    </dgm:pt>
    <dgm:pt modelId="{5414DFB9-3DB2-7D44-A8B0-ADD19046398C}" type="parTrans" cxnId="{38F791B5-66E4-A44E-AB0D-970B38A55FD5}">
      <dgm:prSet/>
      <dgm:spPr/>
      <dgm:t>
        <a:bodyPr/>
        <a:lstStyle/>
        <a:p>
          <a:endParaRPr lang="en-US"/>
        </a:p>
      </dgm:t>
    </dgm:pt>
    <dgm:pt modelId="{6C28BE82-A827-0F40-AB51-8BB3CD74FD1E}">
      <dgm:prSet phldrT="[Text]" custT="1"/>
      <dgm:spPr/>
      <dgm:t>
        <a:bodyPr/>
        <a:lstStyle/>
        <a:p>
          <a:r>
            <a:rPr lang="en-US" sz="2000" dirty="0"/>
            <a:t>Used for the detecting the objects in an images which is having RGB sets.</a:t>
          </a:r>
          <a:endParaRPr lang="en-US" sz="2000" b="1" dirty="0"/>
        </a:p>
      </dgm:t>
    </dgm:pt>
    <dgm:pt modelId="{26B2D4DE-C528-9949-93CA-DBD5CE1E0A4C}" type="parTrans" cxnId="{B403F4BC-BA6A-8E4B-A832-76077B697E83}">
      <dgm:prSet/>
      <dgm:spPr/>
      <dgm:t>
        <a:bodyPr/>
        <a:lstStyle/>
        <a:p>
          <a:endParaRPr lang="en-US"/>
        </a:p>
      </dgm:t>
    </dgm:pt>
    <dgm:pt modelId="{AD6BD48A-02CC-8640-9ED2-F6DACEB9CB41}" type="sibTrans" cxnId="{B403F4BC-BA6A-8E4B-A832-76077B697E83}">
      <dgm:prSet/>
      <dgm:spPr/>
      <dgm:t>
        <a:bodyPr/>
        <a:lstStyle/>
        <a:p>
          <a:endParaRPr lang="en-US"/>
        </a:p>
      </dgm:t>
    </dgm:pt>
    <dgm:pt modelId="{8E6FDBC0-5D34-8648-B0E2-3C241EA0A358}">
      <dgm:prSet phldrT="[Text]" custT="1"/>
      <dgm:spPr/>
      <dgm:t>
        <a:bodyPr/>
        <a:lstStyle/>
        <a:p>
          <a:r>
            <a:rPr lang="en-US" sz="2000" dirty="0"/>
            <a:t>It is having 2 neural networks instead of picking up new generation it regenerates the RGB set into real colorization	 </a:t>
          </a:r>
        </a:p>
      </dgm:t>
    </dgm:pt>
    <dgm:pt modelId="{3FE62ADF-4F17-C244-A92D-FB579F723939}" type="parTrans" cxnId="{3A3FD09F-8590-BB4C-8E2D-04F65026336F}">
      <dgm:prSet/>
      <dgm:spPr/>
      <dgm:t>
        <a:bodyPr/>
        <a:lstStyle/>
        <a:p>
          <a:endParaRPr lang="en-US"/>
        </a:p>
      </dgm:t>
    </dgm:pt>
    <dgm:pt modelId="{D7499220-600F-E949-A632-39068C1B001F}" type="sibTrans" cxnId="{3A3FD09F-8590-BB4C-8E2D-04F65026336F}">
      <dgm:prSet/>
      <dgm:spPr/>
      <dgm:t>
        <a:bodyPr/>
        <a:lstStyle/>
        <a:p>
          <a:endParaRPr lang="en-US"/>
        </a:p>
      </dgm:t>
    </dgm:pt>
    <dgm:pt modelId="{2B3AD01C-8003-4142-B1E9-F3065F016688}" type="pres">
      <dgm:prSet presAssocID="{AA39D349-9841-464F-8212-1F4F1A6756E2}" presName="linearFlow" presStyleCnt="0">
        <dgm:presLayoutVars>
          <dgm:dir/>
          <dgm:animLvl val="lvl"/>
          <dgm:resizeHandles val="exact"/>
        </dgm:presLayoutVars>
      </dgm:prSet>
      <dgm:spPr/>
    </dgm:pt>
    <dgm:pt modelId="{0510C05B-7C22-6940-B861-7C60D6C8F954}" type="pres">
      <dgm:prSet presAssocID="{19C97ECE-E51F-5842-BBF8-C60A4CCFADAE}" presName="composite" presStyleCnt="0"/>
      <dgm:spPr/>
    </dgm:pt>
    <dgm:pt modelId="{38C1D9D0-B9E1-5B4C-80D5-114B44A2766D}" type="pres">
      <dgm:prSet presAssocID="{19C97ECE-E51F-5842-BBF8-C60A4CCFADA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40BDC60-064C-154A-B872-91630FE55388}" type="pres">
      <dgm:prSet presAssocID="{19C97ECE-E51F-5842-BBF8-C60A4CCFADAE}" presName="descendantText" presStyleLbl="alignAcc1" presStyleIdx="0" presStyleCnt="2">
        <dgm:presLayoutVars>
          <dgm:bulletEnabled val="1"/>
        </dgm:presLayoutVars>
      </dgm:prSet>
      <dgm:spPr/>
    </dgm:pt>
    <dgm:pt modelId="{890D80E0-210F-F34E-8608-3AD5B53C591C}" type="pres">
      <dgm:prSet presAssocID="{B692F633-286B-7243-9DB6-2124C566BF82}" presName="sp" presStyleCnt="0"/>
      <dgm:spPr/>
    </dgm:pt>
    <dgm:pt modelId="{B0A0306F-C09F-734C-A42B-50A66A77B4F8}" type="pres">
      <dgm:prSet presAssocID="{BF8EEFAB-E324-C847-AD17-0B36B761D3E9}" presName="composite" presStyleCnt="0"/>
      <dgm:spPr/>
    </dgm:pt>
    <dgm:pt modelId="{51A898B2-14BA-F349-856D-2998033C95AC}" type="pres">
      <dgm:prSet presAssocID="{BF8EEFAB-E324-C847-AD17-0B36B761D3E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42D6522-BD17-9D41-AC17-339F88D81C92}" type="pres">
      <dgm:prSet presAssocID="{BF8EEFAB-E324-C847-AD17-0B36B761D3E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34B8C301-427F-1D42-8161-4F48456AC94F}" type="presOf" srcId="{AA39D349-9841-464F-8212-1F4F1A6756E2}" destId="{2B3AD01C-8003-4142-B1E9-F3065F016688}" srcOrd="0" destOrd="0" presId="urn:microsoft.com/office/officeart/2005/8/layout/chevron2"/>
    <dgm:cxn modelId="{D7409B03-8BF8-4A4D-A121-D2EF0146EB7F}" srcId="{AA39D349-9841-464F-8212-1F4F1A6756E2}" destId="{BF8EEFAB-E324-C847-AD17-0B36B761D3E9}" srcOrd="1" destOrd="0" parTransId="{F9276547-A39D-E34D-B4CD-699F2A8DE9BA}" sibTransId="{6B352D2E-4EF1-3F4E-ACA3-05A1215C8EC5}"/>
    <dgm:cxn modelId="{F7290107-B68D-1C4E-807C-38B3E443C12D}" type="presOf" srcId="{CAD9E7D9-9C56-314A-92F8-16ABB6A16426}" destId="{C42D6522-BD17-9D41-AC17-339F88D81C92}" srcOrd="0" destOrd="0" presId="urn:microsoft.com/office/officeart/2005/8/layout/chevron2"/>
    <dgm:cxn modelId="{17940514-950F-8B45-8AD0-328553436A34}" srcId="{AA39D349-9841-464F-8212-1F4F1A6756E2}" destId="{19C97ECE-E51F-5842-BBF8-C60A4CCFADAE}" srcOrd="0" destOrd="0" parTransId="{7729EFF8-CD4A-5D4B-A13E-27D1E2B1F94A}" sibTransId="{B692F633-286B-7243-9DB6-2124C566BF82}"/>
    <dgm:cxn modelId="{08E75B1D-BCA5-A546-BC54-DC49BC863DE1}" type="presOf" srcId="{8E6FDBC0-5D34-8648-B0E2-3C241EA0A358}" destId="{C42D6522-BD17-9D41-AC17-339F88D81C92}" srcOrd="0" destOrd="1" presId="urn:microsoft.com/office/officeart/2005/8/layout/chevron2"/>
    <dgm:cxn modelId="{CF1BCF50-AB23-9148-A8B2-75D306C58784}" type="presOf" srcId="{6C28BE82-A827-0F40-AB51-8BB3CD74FD1E}" destId="{440BDC60-064C-154A-B872-91630FE55388}" srcOrd="0" destOrd="1" presId="urn:microsoft.com/office/officeart/2005/8/layout/chevron2"/>
    <dgm:cxn modelId="{5CF8DA59-A1D0-D148-B715-61FE47F1C789}" type="presOf" srcId="{BF8EEFAB-E324-C847-AD17-0B36B761D3E9}" destId="{51A898B2-14BA-F349-856D-2998033C95AC}" srcOrd="0" destOrd="0" presId="urn:microsoft.com/office/officeart/2005/8/layout/chevron2"/>
    <dgm:cxn modelId="{3A3FD09F-8590-BB4C-8E2D-04F65026336F}" srcId="{BF8EEFAB-E324-C847-AD17-0B36B761D3E9}" destId="{8E6FDBC0-5D34-8648-B0E2-3C241EA0A358}" srcOrd="1" destOrd="0" parTransId="{3FE62ADF-4F17-C244-A92D-FB579F723939}" sibTransId="{D7499220-600F-E949-A632-39068C1B001F}"/>
    <dgm:cxn modelId="{D589FFB4-E5AF-0045-A571-77B3DF07CFC2}" srcId="{19C97ECE-E51F-5842-BBF8-C60A4CCFADAE}" destId="{AEB8BBA4-3CFB-D244-A7B4-611C7DA35703}" srcOrd="0" destOrd="0" parTransId="{E9891556-972E-1B48-8425-A980C49C86A8}" sibTransId="{3D1A4941-6EC2-484B-B1D6-D0F4CEDD0201}"/>
    <dgm:cxn modelId="{38F791B5-66E4-A44E-AB0D-970B38A55FD5}" srcId="{BF8EEFAB-E324-C847-AD17-0B36B761D3E9}" destId="{CAD9E7D9-9C56-314A-92F8-16ABB6A16426}" srcOrd="0" destOrd="0" parTransId="{5414DFB9-3DB2-7D44-A8B0-ADD19046398C}" sibTransId="{F80A21E2-A414-0B4D-B8EE-674592288EAC}"/>
    <dgm:cxn modelId="{B403F4BC-BA6A-8E4B-A832-76077B697E83}" srcId="{19C97ECE-E51F-5842-BBF8-C60A4CCFADAE}" destId="{6C28BE82-A827-0F40-AB51-8BB3CD74FD1E}" srcOrd="1" destOrd="0" parTransId="{26B2D4DE-C528-9949-93CA-DBD5CE1E0A4C}" sibTransId="{AD6BD48A-02CC-8640-9ED2-F6DACEB9CB41}"/>
    <dgm:cxn modelId="{8B96BDE1-B39A-C54D-B35E-7CCE3257C3D3}" type="presOf" srcId="{19C97ECE-E51F-5842-BBF8-C60A4CCFADAE}" destId="{38C1D9D0-B9E1-5B4C-80D5-114B44A2766D}" srcOrd="0" destOrd="0" presId="urn:microsoft.com/office/officeart/2005/8/layout/chevron2"/>
    <dgm:cxn modelId="{1B7B46ED-3518-B248-AAFE-4C9064A4389D}" type="presOf" srcId="{AEB8BBA4-3CFB-D244-A7B4-611C7DA35703}" destId="{440BDC60-064C-154A-B872-91630FE55388}" srcOrd="0" destOrd="0" presId="urn:microsoft.com/office/officeart/2005/8/layout/chevron2"/>
    <dgm:cxn modelId="{E600E278-2701-A943-938A-AC4B641366B1}" type="presParOf" srcId="{2B3AD01C-8003-4142-B1E9-F3065F016688}" destId="{0510C05B-7C22-6940-B861-7C60D6C8F954}" srcOrd="0" destOrd="0" presId="urn:microsoft.com/office/officeart/2005/8/layout/chevron2"/>
    <dgm:cxn modelId="{63EAF660-CD37-214C-8ECB-5FCA39A5F4D3}" type="presParOf" srcId="{0510C05B-7C22-6940-B861-7C60D6C8F954}" destId="{38C1D9D0-B9E1-5B4C-80D5-114B44A2766D}" srcOrd="0" destOrd="0" presId="urn:microsoft.com/office/officeart/2005/8/layout/chevron2"/>
    <dgm:cxn modelId="{AF3C5564-E779-7943-92E2-7B495FD2831F}" type="presParOf" srcId="{0510C05B-7C22-6940-B861-7C60D6C8F954}" destId="{440BDC60-064C-154A-B872-91630FE55388}" srcOrd="1" destOrd="0" presId="urn:microsoft.com/office/officeart/2005/8/layout/chevron2"/>
    <dgm:cxn modelId="{FB5FBD3E-0A77-D942-874A-AFB01D969D12}" type="presParOf" srcId="{2B3AD01C-8003-4142-B1E9-F3065F016688}" destId="{890D80E0-210F-F34E-8608-3AD5B53C591C}" srcOrd="1" destOrd="0" presId="urn:microsoft.com/office/officeart/2005/8/layout/chevron2"/>
    <dgm:cxn modelId="{B82D8093-A859-3C44-801C-D52A9E4D08D4}" type="presParOf" srcId="{2B3AD01C-8003-4142-B1E9-F3065F016688}" destId="{B0A0306F-C09F-734C-A42B-50A66A77B4F8}" srcOrd="2" destOrd="0" presId="urn:microsoft.com/office/officeart/2005/8/layout/chevron2"/>
    <dgm:cxn modelId="{EE2D88BF-6E4E-B149-90C9-E04E78C40D71}" type="presParOf" srcId="{B0A0306F-C09F-734C-A42B-50A66A77B4F8}" destId="{51A898B2-14BA-F349-856D-2998033C95AC}" srcOrd="0" destOrd="0" presId="urn:microsoft.com/office/officeart/2005/8/layout/chevron2"/>
    <dgm:cxn modelId="{9107EF13-6DA1-2445-8A40-B693A4878719}" type="presParOf" srcId="{B0A0306F-C09F-734C-A42B-50A66A77B4F8}" destId="{C42D6522-BD17-9D41-AC17-339F88D81C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EAEA1-4F58-D746-823B-57D8B3987031}">
      <dsp:nvSpPr>
        <dsp:cNvPr id="0" name=""/>
        <dsp:cNvSpPr/>
      </dsp:nvSpPr>
      <dsp:spPr>
        <a:xfrm>
          <a:off x="2448407" y="1605284"/>
          <a:ext cx="1144556" cy="114455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WHAT: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Adding color to the Grayscale image</a:t>
          </a:r>
        </a:p>
      </dsp:txBody>
      <dsp:txXfrm>
        <a:off x="2616023" y="1772900"/>
        <a:ext cx="809324" cy="809324"/>
      </dsp:txXfrm>
    </dsp:sp>
    <dsp:sp modelId="{24755D9A-30D3-814A-9F25-7BA4D32043B6}">
      <dsp:nvSpPr>
        <dsp:cNvPr id="0" name=""/>
        <dsp:cNvSpPr/>
      </dsp:nvSpPr>
      <dsp:spPr>
        <a:xfrm rot="16200000">
          <a:off x="2898924" y="1187863"/>
          <a:ext cx="243522" cy="389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35453" y="1302222"/>
        <a:ext cx="170465" cy="233489"/>
      </dsp:txXfrm>
    </dsp:sp>
    <dsp:sp modelId="{07514D95-AE2B-F249-8105-06BE58654816}">
      <dsp:nvSpPr>
        <dsp:cNvPr id="0" name=""/>
        <dsp:cNvSpPr/>
      </dsp:nvSpPr>
      <dsp:spPr>
        <a:xfrm>
          <a:off x="2448407" y="1252"/>
          <a:ext cx="1144556" cy="114455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WHEN: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Performed since the early 20</a:t>
          </a:r>
          <a:r>
            <a:rPr lang="en-US" sz="900" kern="1200" baseline="30000" dirty="0"/>
            <a:t>th</a:t>
          </a:r>
          <a:r>
            <a:rPr lang="en-US" sz="900" kern="1200" dirty="0"/>
            <a:t> century</a:t>
          </a:r>
        </a:p>
      </dsp:txBody>
      <dsp:txXfrm>
        <a:off x="2616023" y="168868"/>
        <a:ext cx="809324" cy="809324"/>
      </dsp:txXfrm>
    </dsp:sp>
    <dsp:sp modelId="{36790AFA-6427-A148-A32A-12861BCF589C}">
      <dsp:nvSpPr>
        <dsp:cNvPr id="0" name=""/>
        <dsp:cNvSpPr/>
      </dsp:nvSpPr>
      <dsp:spPr>
        <a:xfrm rot="1800000">
          <a:off x="3587522" y="2380549"/>
          <a:ext cx="243522" cy="389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504470"/>
                <a:satOff val="-13330"/>
                <a:lumOff val="-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504470"/>
                <a:satOff val="-13330"/>
                <a:lumOff val="-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504470"/>
                <a:satOff val="-13330"/>
                <a:lumOff val="-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592416" y="2440115"/>
        <a:ext cx="170465" cy="233489"/>
      </dsp:txXfrm>
    </dsp:sp>
    <dsp:sp modelId="{109B2F31-1F5A-1F4F-8822-8FCDA8DDFD1F}">
      <dsp:nvSpPr>
        <dsp:cNvPr id="0" name=""/>
        <dsp:cNvSpPr/>
      </dsp:nvSpPr>
      <dsp:spPr>
        <a:xfrm>
          <a:off x="3837539" y="2407300"/>
          <a:ext cx="1144556" cy="1144556"/>
        </a:xfrm>
        <a:prstGeom prst="ellipse">
          <a:avLst/>
        </a:prstGeom>
        <a:gradFill rotWithShape="0">
          <a:gsLst>
            <a:gs pos="0">
              <a:schemeClr val="accent5">
                <a:hueOff val="9504470"/>
                <a:satOff val="-13330"/>
                <a:lumOff val="-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504470"/>
                <a:satOff val="-13330"/>
                <a:lumOff val="-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504470"/>
                <a:satOff val="-13330"/>
                <a:lumOff val="-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WHY: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Improve the visuals and illustrate the image</a:t>
          </a:r>
        </a:p>
      </dsp:txBody>
      <dsp:txXfrm>
        <a:off x="4005155" y="2574916"/>
        <a:ext cx="809324" cy="809324"/>
      </dsp:txXfrm>
    </dsp:sp>
    <dsp:sp modelId="{78EF4205-BA2C-F84B-BEB7-5303EC406A97}">
      <dsp:nvSpPr>
        <dsp:cNvPr id="0" name=""/>
        <dsp:cNvSpPr/>
      </dsp:nvSpPr>
      <dsp:spPr>
        <a:xfrm rot="9000000">
          <a:off x="2210326" y="2380549"/>
          <a:ext cx="243522" cy="3891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278489" y="2440115"/>
        <a:ext cx="170465" cy="233489"/>
      </dsp:txXfrm>
    </dsp:sp>
    <dsp:sp modelId="{48F40F97-DA29-C44B-BE63-D56EA9399A49}">
      <dsp:nvSpPr>
        <dsp:cNvPr id="0" name=""/>
        <dsp:cNvSpPr/>
      </dsp:nvSpPr>
      <dsp:spPr>
        <a:xfrm>
          <a:off x="1059274" y="2407300"/>
          <a:ext cx="1144556" cy="1144556"/>
        </a:xfrm>
        <a:prstGeom prst="ellipse">
          <a:avLst/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HOW: Using some Deep Learning techniques</a:t>
          </a:r>
        </a:p>
      </dsp:txBody>
      <dsp:txXfrm>
        <a:off x="1226890" y="2574916"/>
        <a:ext cx="809324" cy="809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439BF-5A8D-8B42-9613-82CB89DBE645}">
      <dsp:nvSpPr>
        <dsp:cNvPr id="0" name=""/>
        <dsp:cNvSpPr/>
      </dsp:nvSpPr>
      <dsp:spPr>
        <a:xfrm>
          <a:off x="0" y="746813"/>
          <a:ext cx="9908274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2174D-84B7-7741-9DDC-C9BC5506756C}">
      <dsp:nvSpPr>
        <dsp:cNvPr id="0" name=""/>
        <dsp:cNvSpPr/>
      </dsp:nvSpPr>
      <dsp:spPr>
        <a:xfrm>
          <a:off x="828460" y="261475"/>
          <a:ext cx="6935791" cy="1476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2156" tIns="0" rIns="26215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Grayscale Images contains 1 channel. The pixel value is from 0 to 255.</a:t>
          </a:r>
        </a:p>
      </dsp:txBody>
      <dsp:txXfrm>
        <a:off x="900512" y="333527"/>
        <a:ext cx="6791687" cy="1331896"/>
      </dsp:txXfrm>
    </dsp:sp>
    <dsp:sp modelId="{3087EE0C-4941-1649-92B4-942211E885F7}">
      <dsp:nvSpPr>
        <dsp:cNvPr id="0" name=""/>
        <dsp:cNvSpPr/>
      </dsp:nvSpPr>
      <dsp:spPr>
        <a:xfrm>
          <a:off x="0" y="3014813"/>
          <a:ext cx="9908274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0765C-86B8-0D41-BE19-0B96137B08A4}">
      <dsp:nvSpPr>
        <dsp:cNvPr id="0" name=""/>
        <dsp:cNvSpPr/>
      </dsp:nvSpPr>
      <dsp:spPr>
        <a:xfrm>
          <a:off x="912745" y="2300459"/>
          <a:ext cx="6935791" cy="14760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2156" tIns="0" rIns="2621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RGB: Images contain 3 channels for Red, Green and Blue each holding pixel values from range 0 to 255</a:t>
          </a:r>
          <a:endParaRPr lang="en-US" sz="2000" kern="1200" dirty="0"/>
        </a:p>
      </dsp:txBody>
      <dsp:txXfrm>
        <a:off x="984797" y="2372511"/>
        <a:ext cx="6791687" cy="1331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1D9D0-B9E1-5B4C-80D5-114B44A2766D}">
      <dsp:nvSpPr>
        <dsp:cNvPr id="0" name=""/>
        <dsp:cNvSpPr/>
      </dsp:nvSpPr>
      <dsp:spPr>
        <a:xfrm rot="5400000">
          <a:off x="-304350" y="306559"/>
          <a:ext cx="2029002" cy="142030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CNN</a:t>
          </a:r>
        </a:p>
      </dsp:txBody>
      <dsp:txXfrm rot="-5400000">
        <a:off x="1" y="712360"/>
        <a:ext cx="1420301" cy="608701"/>
      </dsp:txXfrm>
    </dsp:sp>
    <dsp:sp modelId="{440BDC60-064C-154A-B872-91630FE55388}">
      <dsp:nvSpPr>
        <dsp:cNvPr id="0" name=""/>
        <dsp:cNvSpPr/>
      </dsp:nvSpPr>
      <dsp:spPr>
        <a:xfrm rot="5400000">
          <a:off x="3053691" y="-1631180"/>
          <a:ext cx="1318851" cy="4585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Convolution Neural Networks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for the detecting the objects in an images which is having RGB sets.</a:t>
          </a:r>
          <a:endParaRPr lang="en-US" sz="2000" b="1" kern="1200" dirty="0"/>
        </a:p>
      </dsp:txBody>
      <dsp:txXfrm rot="-5400000">
        <a:off x="1420302" y="66590"/>
        <a:ext cx="4521250" cy="1190089"/>
      </dsp:txXfrm>
    </dsp:sp>
    <dsp:sp modelId="{51A898B2-14BA-F349-856D-2998033C95AC}">
      <dsp:nvSpPr>
        <dsp:cNvPr id="0" name=""/>
        <dsp:cNvSpPr/>
      </dsp:nvSpPr>
      <dsp:spPr>
        <a:xfrm rot="5400000">
          <a:off x="-304350" y="2047602"/>
          <a:ext cx="2029002" cy="1420301"/>
        </a:xfrm>
        <a:prstGeom prst="chevron">
          <a:avLst/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GAN</a:t>
          </a:r>
        </a:p>
      </dsp:txBody>
      <dsp:txXfrm rot="-5400000">
        <a:off x="1" y="2453403"/>
        <a:ext cx="1420301" cy="608701"/>
      </dsp:txXfrm>
    </dsp:sp>
    <dsp:sp modelId="{C42D6522-BD17-9D41-AC17-339F88D81C92}">
      <dsp:nvSpPr>
        <dsp:cNvPr id="0" name=""/>
        <dsp:cNvSpPr/>
      </dsp:nvSpPr>
      <dsp:spPr>
        <a:xfrm rot="5400000">
          <a:off x="3053691" y="109862"/>
          <a:ext cx="1318851" cy="4585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Generative Adversarial Networks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It is having 2 neural networks instead of picking up new generation it regenerates the RGB set into real colorization	 </a:t>
          </a:r>
        </a:p>
      </dsp:txBody>
      <dsp:txXfrm rot="-5400000">
        <a:off x="1420302" y="1807633"/>
        <a:ext cx="4521250" cy="119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5BA8-730F-0341-B2D2-3B830B63DD3C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8E245-EA0A-0144-85B2-EAE692F95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E245-EA0A-0144-85B2-EAE692F955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9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images and the result with epoch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E245-EA0A-0144-85B2-EAE692F955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8E245-EA0A-0144-85B2-EAE692F955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1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7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9" r:id="rId6"/>
    <p:sldLayoutId id="2147483854" r:id="rId7"/>
    <p:sldLayoutId id="2147483855" r:id="rId8"/>
    <p:sldLayoutId id="2147483856" r:id="rId9"/>
    <p:sldLayoutId id="2147483858" r:id="rId10"/>
    <p:sldLayoutId id="21474838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geometric shapes">
            <a:extLst>
              <a:ext uri="{FF2B5EF4-FFF2-40B4-BE49-F238E27FC236}">
                <a16:creationId xmlns:a16="http://schemas.microsoft.com/office/drawing/2014/main" id="{81720A4F-85C9-72C9-DFF1-10BAA31C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08585-9CCE-7F49-9502-A2EC83D2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Algerian" pitchFamily="82" charset="77"/>
              </a:rPr>
              <a:t>IMAGE COLORIZATION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4300B-6620-3340-8D30-30A302191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779315"/>
            <a:ext cx="3012963" cy="474518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ANIV CHAKRAVARTY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SREEJA BELLAMKONDA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NEETHA ADHIMOOLAM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NITIN DUNDAY MOHAN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3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616D2-581F-3E4D-AD24-1DA98EA6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11" y="909637"/>
            <a:ext cx="5933795" cy="136207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ow to solve a Rubik's cube in five seconds">
            <a:extLst>
              <a:ext uri="{FF2B5EF4-FFF2-40B4-BE49-F238E27FC236}">
                <a16:creationId xmlns:a16="http://schemas.microsoft.com/office/drawing/2014/main" id="{25EF8A86-06CC-7340-82AC-FA925FC0B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1" r="40468"/>
          <a:stretch/>
        </p:blipFill>
        <p:spPr bwMode="auto">
          <a:xfrm>
            <a:off x="7315200" y="715218"/>
            <a:ext cx="4076700" cy="541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AB11B6-683C-7542-8B37-0AD13BF0E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994608"/>
              </p:ext>
            </p:extLst>
          </p:nvPr>
        </p:nvGraphicFramePr>
        <p:xfrm>
          <a:off x="700088" y="2276474"/>
          <a:ext cx="6041371" cy="355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350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Financial graphs on a dark display">
            <a:extLst>
              <a:ext uri="{FF2B5EF4-FFF2-40B4-BE49-F238E27FC236}">
                <a16:creationId xmlns:a16="http://schemas.microsoft.com/office/drawing/2014/main" id="{FA725B60-12DC-5B10-369A-9941E5058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 3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A0349-EDEE-0649-ADAC-1B57A44E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589743"/>
            <a:ext cx="6619874" cy="4201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Description of Dataset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5C64CB-DCB0-424A-8DFE-F09CBEE92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1328271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649AC6-E72F-C449-AB4F-0251610E9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121891"/>
              </p:ext>
            </p:extLst>
          </p:nvPr>
        </p:nvGraphicFramePr>
        <p:xfrm>
          <a:off x="1986671" y="2373406"/>
          <a:ext cx="9908274" cy="428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22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78504-1542-6749-A602-7DC05A17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r>
              <a:rPr lang="en-US" dirty="0"/>
              <a:t>MODEL </a:t>
            </a:r>
          </a:p>
        </p:txBody>
      </p:sp>
      <p:pic>
        <p:nvPicPr>
          <p:cNvPr id="1026" name="Picture 2" descr="Technology Innovation Background, Idea Of Global Business Solution Royalty  Free SVG, Cliparts, Vectors, And Stock Illustration. Image 33591207.">
            <a:extLst>
              <a:ext uri="{FF2B5EF4-FFF2-40B4-BE49-F238E27FC236}">
                <a16:creationId xmlns:a16="http://schemas.microsoft.com/office/drawing/2014/main" id="{58918A2E-DBC3-8A4D-8ADF-896FB093D5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0" r="53794" b="1"/>
          <a:stretch/>
        </p:blipFill>
        <p:spPr bwMode="auto">
          <a:xfrm>
            <a:off x="20" y="-17929"/>
            <a:ext cx="4876780" cy="68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Connector 136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910B4A-BD34-8843-AD02-30E6DF510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740799"/>
              </p:ext>
            </p:extLst>
          </p:nvPr>
        </p:nvGraphicFramePr>
        <p:xfrm>
          <a:off x="5566943" y="2133600"/>
          <a:ext cx="6005933" cy="377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287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22E2-1A71-B54A-921D-19D74A97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US" sz="4800" dirty="0" err="1"/>
              <a:t>rESULT</a:t>
            </a:r>
            <a:endParaRPr lang="en-US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8ACF22-DD12-30B7-BA9D-0A8CA2CB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US" dirty="0"/>
              <a:t>By using the GAN Model we convert the grayscale image into a color image. The Result obtained are displayed.</a:t>
            </a:r>
          </a:p>
        </p:txBody>
      </p:sp>
      <p:pic>
        <p:nvPicPr>
          <p:cNvPr id="7" name="Picture 6" descr="A picture containing text, screenshot, city, day&#10;&#10;Description automatically generated">
            <a:extLst>
              <a:ext uri="{FF2B5EF4-FFF2-40B4-BE49-F238E27FC236}">
                <a16:creationId xmlns:a16="http://schemas.microsoft.com/office/drawing/2014/main" id="{EB4C8AD2-E334-A548-B1EC-D8979558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73" y="2504479"/>
            <a:ext cx="9480405" cy="32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22E2-1A71-B54A-921D-19D74A97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US" sz="2800" dirty="0" err="1"/>
              <a:t>rESULT</a:t>
            </a:r>
            <a:endParaRPr lang="en-US" sz="2800" dirty="0"/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8ACF22-DD12-30B7-BA9D-0A8CA2CB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US" dirty="0"/>
              <a:t>By using the CNN Model we convert the grayscale image into a color image. The result is displayed below.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EC3F82D-96AC-2448-9508-031F0B79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2800155"/>
            <a:ext cx="10591800" cy="270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2B6FABF-CFC1-9990-3F64-3B41C9D03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E2F17-46CE-EA43-8EF3-713DD25A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8"/>
            <a:ext cx="4804832" cy="4555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lgerian" pitchFamily="82" charset="77"/>
              </a:rPr>
              <a:t>ANY 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4700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190</Words>
  <Application>Microsoft Macintosh PowerPoint</Application>
  <PresentationFormat>Widescreen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Calisto MT</vt:lpstr>
      <vt:lpstr>Univers Condensed</vt:lpstr>
      <vt:lpstr>ChronicleVTI</vt:lpstr>
      <vt:lpstr>IMAGE COLORIZATION</vt:lpstr>
      <vt:lpstr>PROBLEM STATEMENT</vt:lpstr>
      <vt:lpstr>Description of Dataset</vt:lpstr>
      <vt:lpstr>MODEL </vt:lpstr>
      <vt:lpstr>rESULT</vt:lpstr>
      <vt:lpstr>rESULT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</dc:title>
  <dc:creator>Bellamkonda, Sreeja</dc:creator>
  <cp:lastModifiedBy>Dunday Mohan, Nitin</cp:lastModifiedBy>
  <cp:revision>3</cp:revision>
  <dcterms:created xsi:type="dcterms:W3CDTF">2022-05-01T17:30:56Z</dcterms:created>
  <dcterms:modified xsi:type="dcterms:W3CDTF">2022-05-01T20:37:19Z</dcterms:modified>
</cp:coreProperties>
</file>