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567031956791999"/>
          <c:y val="0.11979166666666667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domain1</c:v>
                </c:pt>
                <c:pt idx="1">
                  <c:v>domain2</c:v>
                </c:pt>
                <c:pt idx="2">
                  <c:v>domain3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6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8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86D3-CB88-4FD7-B13A-EB84B54B73A4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AAFA-6777-48B4-A99C-401C4C9B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idea and storyboard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09600"/>
            <a:ext cx="76200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609600"/>
            <a:ext cx="7391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7391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1828800"/>
            <a:ext cx="3429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429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14400" y="3733800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724400" y="3733800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43000" y="6916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Title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3048000" y="1409700"/>
            <a:ext cx="9144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58000" y="1409700"/>
            <a:ext cx="914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IN" dirty="0"/>
          </a:p>
        </p:txBody>
      </p:sp>
      <p:sp>
        <p:nvSpPr>
          <p:cNvPr id="14" name="Flowchart: Connector 13"/>
          <p:cNvSpPr/>
          <p:nvPr/>
        </p:nvSpPr>
        <p:spPr>
          <a:xfrm>
            <a:off x="1143000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>
            <a:off x="1511779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/>
          <p:cNvSpPr/>
          <p:nvPr/>
        </p:nvSpPr>
        <p:spPr>
          <a:xfrm>
            <a:off x="1333500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/>
          <p:cNvSpPr/>
          <p:nvPr/>
        </p:nvSpPr>
        <p:spPr>
          <a:xfrm>
            <a:off x="1679275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57700" y="13393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field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3429000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83" y="1828800"/>
            <a:ext cx="3462338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1"/>
            <a:ext cx="3429000" cy="2057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719718"/>
            <a:ext cx="3403120" cy="21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09600"/>
            <a:ext cx="76200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609600"/>
            <a:ext cx="7391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1295400"/>
            <a:ext cx="7391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1828800"/>
            <a:ext cx="3429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429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14400" y="3733800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724400" y="3733800"/>
            <a:ext cx="3429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43000" y="6916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Title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3048000" y="1409700"/>
            <a:ext cx="914400" cy="152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58000" y="1409700"/>
            <a:ext cx="914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IN" dirty="0"/>
          </a:p>
        </p:txBody>
      </p:sp>
      <p:sp>
        <p:nvSpPr>
          <p:cNvPr id="14" name="Flowchart: Connector 13"/>
          <p:cNvSpPr/>
          <p:nvPr/>
        </p:nvSpPr>
        <p:spPr>
          <a:xfrm>
            <a:off x="1143000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>
            <a:off x="1511779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/>
          <p:cNvSpPr/>
          <p:nvPr/>
        </p:nvSpPr>
        <p:spPr>
          <a:xfrm>
            <a:off x="1333500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/>
          <p:cNvSpPr/>
          <p:nvPr/>
        </p:nvSpPr>
        <p:spPr>
          <a:xfrm>
            <a:off x="1679275" y="14859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457700" y="133933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field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5" y="1890918"/>
            <a:ext cx="3429000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83" y="1828800"/>
            <a:ext cx="3462338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1"/>
            <a:ext cx="3429000" cy="2057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719718"/>
            <a:ext cx="3403120" cy="2147682"/>
          </a:xfrm>
          <a:prstGeom prst="rect">
            <a:avLst/>
          </a:prstGeom>
        </p:spPr>
      </p:pic>
      <p:sp>
        <p:nvSpPr>
          <p:cNvPr id="2" name="Curved Down Arrow 1"/>
          <p:cNvSpPr/>
          <p:nvPr/>
        </p:nvSpPr>
        <p:spPr>
          <a:xfrm>
            <a:off x="3810000" y="1828800"/>
            <a:ext cx="1066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988218">
            <a:off x="4000500" y="3429093"/>
            <a:ext cx="1066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5037500">
            <a:off x="2971799" y="3581401"/>
            <a:ext cx="1066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5756878">
            <a:off x="1236179" y="3567318"/>
            <a:ext cx="10668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99" y="3051020"/>
            <a:ext cx="282039" cy="3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startup a user first sees the world map of 2021 or latest data</a:t>
            </a:r>
          </a:p>
          <a:p>
            <a:r>
              <a:rPr lang="en-US" dirty="0" smtClean="0"/>
              <a:t>Map shows average value heat map with legend on the side</a:t>
            </a:r>
          </a:p>
          <a:p>
            <a:r>
              <a:rPr lang="en-US" dirty="0" smtClean="0"/>
              <a:t>Control panel has drop down and radial buttons</a:t>
            </a:r>
          </a:p>
          <a:p>
            <a:r>
              <a:rPr lang="en-US" dirty="0" smtClean="0"/>
              <a:t>Panels get updates by country and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5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624138" cy="1875652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3505200" y="1295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09600"/>
            <a:ext cx="2028825" cy="22574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ectangular Callout 31"/>
          <p:cNvSpPr/>
          <p:nvPr/>
        </p:nvSpPr>
        <p:spPr>
          <a:xfrm rot="7207220">
            <a:off x="5343036" y="1865432"/>
            <a:ext cx="1885337" cy="241705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122515587"/>
              </p:ext>
            </p:extLst>
          </p:nvPr>
        </p:nvGraphicFramePr>
        <p:xfrm>
          <a:off x="5021028" y="1907381"/>
          <a:ext cx="2529351" cy="191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8" y="3581400"/>
            <a:ext cx="3474823" cy="2143125"/>
          </a:xfrm>
          <a:prstGeom prst="rect">
            <a:avLst/>
          </a:prstGeom>
        </p:spPr>
      </p:pic>
      <p:sp>
        <p:nvSpPr>
          <p:cNvPr id="35" name="Up-Down Arrow 34"/>
          <p:cNvSpPr/>
          <p:nvPr/>
        </p:nvSpPr>
        <p:spPr>
          <a:xfrm>
            <a:off x="1676400" y="2590800"/>
            <a:ext cx="245269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76" y="4206864"/>
            <a:ext cx="346628" cy="4310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0" y="2045494"/>
            <a:ext cx="337032" cy="3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map lets us drag move, zoom, click</a:t>
            </a:r>
          </a:p>
          <a:p>
            <a:r>
              <a:rPr lang="en-US" dirty="0" smtClean="0"/>
              <a:t>Other windows can have interactivity like tooltips and selection on time scale line graph</a:t>
            </a:r>
          </a:p>
        </p:txBody>
      </p:sp>
    </p:spTree>
    <p:extLst>
      <p:ext uri="{BB962C8B-B14F-4D97-AF65-F5344CB8AC3E}">
        <p14:creationId xmlns:p14="http://schemas.microsoft.com/office/powerpoint/2010/main" val="319836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Dashboard idea and storyboard</vt:lpstr>
      <vt:lpstr>PowerPoint Presentation</vt:lpstr>
      <vt:lpstr>PowerPoint Presentation</vt:lpstr>
      <vt:lpstr>Story board</vt:lpstr>
      <vt:lpstr>PowerPoint Presentation</vt:lpstr>
      <vt:lpstr>Features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Aniv Chakravarty</dc:creator>
  <cp:lastModifiedBy>Aniv Chakravarty</cp:lastModifiedBy>
  <cp:revision>10</cp:revision>
  <dcterms:created xsi:type="dcterms:W3CDTF">2023-04-12T22:25:37Z</dcterms:created>
  <dcterms:modified xsi:type="dcterms:W3CDTF">2023-04-12T23:19:23Z</dcterms:modified>
</cp:coreProperties>
</file>