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dc5fb0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dc5fb0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dc5fb0b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dc5fb0b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dc5fb0b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dc5fb0b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dc5fb0b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dc5fb0b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dc5fb0b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dc5fb0b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c5fb0b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c5fb0b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dc5fb0b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dc5fb0b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4200">
                <a:latin typeface="Times New Roman"/>
                <a:ea typeface="Times New Roman"/>
                <a:cs typeface="Times New Roman"/>
                <a:sym typeface="Times New Roman"/>
              </a:rPr>
              <a:t>Inflation at a Global Level</a:t>
            </a:r>
            <a:endParaRPr sz="8200"/>
          </a:p>
        </p:txBody>
      </p:sp>
      <p:sp>
        <p:nvSpPr>
          <p:cNvPr id="55" name="Google Shape;55;p13"/>
          <p:cNvSpPr txBox="1"/>
          <p:nvPr>
            <p:ph idx="1" type="subTitle"/>
          </p:nvPr>
        </p:nvSpPr>
        <p:spPr>
          <a:xfrm>
            <a:off x="311700" y="2834125"/>
            <a:ext cx="8520600" cy="171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a:t>
            </a:r>
            <a:endParaRPr/>
          </a:p>
          <a:p>
            <a:pPr indent="0" lvl="0" marL="0" rtl="0" algn="ctr">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Aniv Chakravarty 11424113</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GB" sz="2750">
                <a:solidFill>
                  <a:schemeClr val="dk1"/>
                </a:solidFill>
                <a:latin typeface="Times New Roman"/>
                <a:ea typeface="Times New Roman"/>
                <a:cs typeface="Times New Roman"/>
                <a:sym typeface="Times New Roman"/>
              </a:rPr>
              <a:t>Shridhar Kshirsagar 11541383</a:t>
            </a:r>
            <a:endParaRPr sz="275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Char char="●"/>
            </a:pPr>
            <a:r>
              <a:rPr lang="en-GB">
                <a:solidFill>
                  <a:schemeClr val="dk1"/>
                </a:solidFill>
                <a:latin typeface="Times New Roman"/>
                <a:ea typeface="Times New Roman"/>
                <a:cs typeface="Times New Roman"/>
                <a:sym typeface="Times New Roman"/>
              </a:rPr>
              <a:t>The economy plays an important role in deciding the essential factors that contribute to the growth of a nation.</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Tracking inflation is as valuable as tracking the rapidly changing stock market and may even be related.</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Most economists and decision makers in the government look at inflation data when making key decisions like passing bills.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There are various international bodies that track and release the global data in large complicated tables.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Visualizing is key for faster and better understanding.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Dataset captures information about global trends in inflation for the timeline of 52 years, i.e. 1970 through 2020.</a:t>
            </a:r>
            <a:endParaRPr/>
          </a:p>
          <a:p>
            <a:pPr indent="-342900" lvl="0" marL="457200" rtl="0" algn="l">
              <a:spcBef>
                <a:spcPts val="0"/>
              </a:spcBef>
              <a:spcAft>
                <a:spcPts val="0"/>
              </a:spcAft>
              <a:buSzPts val="1800"/>
              <a:buChar char="●"/>
            </a:pPr>
            <a:r>
              <a:rPr lang="en-GB"/>
              <a:t>It is made </a:t>
            </a:r>
            <a:r>
              <a:rPr lang="en-GB"/>
              <a:t>publicly</a:t>
            </a:r>
            <a:r>
              <a:rPr lang="en-GB"/>
              <a:t> accessible and </a:t>
            </a:r>
            <a:r>
              <a:rPr lang="en-GB"/>
              <a:t>available</a:t>
            </a:r>
            <a:r>
              <a:rPr lang="en-GB"/>
              <a:t> by kaggle for exploration.</a:t>
            </a:r>
            <a:endParaRPr/>
          </a:p>
          <a:p>
            <a:pPr indent="-342900" lvl="0" marL="457200" rtl="0" algn="l">
              <a:spcBef>
                <a:spcPts val="0"/>
              </a:spcBef>
              <a:spcAft>
                <a:spcPts val="0"/>
              </a:spcAft>
              <a:buSzPts val="1800"/>
              <a:buChar char="●"/>
            </a:pPr>
            <a:r>
              <a:rPr lang="en-GB"/>
              <a:t>Consists of geographical attributes like country and their IMF codes.</a:t>
            </a:r>
            <a:endParaRPr/>
          </a:p>
          <a:p>
            <a:pPr indent="-342900" lvl="0" marL="457200" rtl="0" algn="l">
              <a:spcBef>
                <a:spcPts val="0"/>
              </a:spcBef>
              <a:spcAft>
                <a:spcPts val="0"/>
              </a:spcAft>
              <a:buSzPts val="1800"/>
              <a:buChar char="●"/>
            </a:pPr>
            <a:r>
              <a:rPr lang="en-GB"/>
              <a:t>This project emphasizes on the trend of inflation captured over the years wherein the years are set as attributes in the data, and inflation trend has been captured from 1970 through 2020 for around 211 countries.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Dashboard design</a:t>
            </a:r>
            <a:endParaRPr/>
          </a:p>
        </p:txBody>
      </p:sp>
      <p:pic>
        <p:nvPicPr>
          <p:cNvPr id="73" name="Google Shape;73;p16"/>
          <p:cNvPicPr preferRelativeResize="0"/>
          <p:nvPr/>
        </p:nvPicPr>
        <p:blipFill>
          <a:blip r:embed="rId3">
            <a:alphaModFix/>
          </a:blip>
          <a:stretch>
            <a:fillRect/>
          </a:stretch>
        </p:blipFill>
        <p:spPr>
          <a:xfrm>
            <a:off x="2112975" y="1017725"/>
            <a:ext cx="5228421" cy="3719100"/>
          </a:xfrm>
          <a:prstGeom prst="rect">
            <a:avLst/>
          </a:prstGeom>
          <a:noFill/>
          <a:ln>
            <a:noFill/>
          </a:ln>
        </p:spPr>
      </p:pic>
      <p:sp>
        <p:nvSpPr>
          <p:cNvPr id="74" name="Google Shape;74;p16"/>
          <p:cNvSpPr txBox="1"/>
          <p:nvPr/>
        </p:nvSpPr>
        <p:spPr>
          <a:xfrm>
            <a:off x="2142538" y="4736825"/>
            <a:ext cx="516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Figure 1: Prototype dashboard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Interactive Story board</a:t>
            </a:r>
            <a:endParaRPr/>
          </a:p>
        </p:txBody>
      </p:sp>
      <p:pic>
        <p:nvPicPr>
          <p:cNvPr id="80" name="Google Shape;80;p17"/>
          <p:cNvPicPr preferRelativeResize="0"/>
          <p:nvPr/>
        </p:nvPicPr>
        <p:blipFill>
          <a:blip r:embed="rId3">
            <a:alphaModFix/>
          </a:blip>
          <a:stretch>
            <a:fillRect/>
          </a:stretch>
        </p:blipFill>
        <p:spPr>
          <a:xfrm>
            <a:off x="311703" y="1117725"/>
            <a:ext cx="4640026" cy="3300549"/>
          </a:xfrm>
          <a:prstGeom prst="rect">
            <a:avLst/>
          </a:prstGeom>
          <a:noFill/>
          <a:ln>
            <a:noFill/>
          </a:ln>
        </p:spPr>
      </p:pic>
      <p:pic>
        <p:nvPicPr>
          <p:cNvPr id="81" name="Google Shape;81;p17"/>
          <p:cNvPicPr preferRelativeResize="0"/>
          <p:nvPr/>
        </p:nvPicPr>
        <p:blipFill>
          <a:blip r:embed="rId4">
            <a:alphaModFix/>
          </a:blip>
          <a:stretch>
            <a:fillRect/>
          </a:stretch>
        </p:blipFill>
        <p:spPr>
          <a:xfrm>
            <a:off x="5622350" y="1247350"/>
            <a:ext cx="3521650" cy="2516301"/>
          </a:xfrm>
          <a:prstGeom prst="rect">
            <a:avLst/>
          </a:prstGeom>
          <a:noFill/>
          <a:ln>
            <a:noFill/>
          </a:ln>
        </p:spPr>
      </p:pic>
      <p:sp>
        <p:nvSpPr>
          <p:cNvPr id="82" name="Google Shape;82;p17"/>
          <p:cNvSpPr txBox="1"/>
          <p:nvPr/>
        </p:nvSpPr>
        <p:spPr>
          <a:xfrm>
            <a:off x="311700" y="4518275"/>
            <a:ext cx="381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Figure 2: Interactive story</a:t>
            </a:r>
            <a:endParaRPr/>
          </a:p>
        </p:txBody>
      </p:sp>
      <p:sp>
        <p:nvSpPr>
          <p:cNvPr id="83" name="Google Shape;83;p17"/>
          <p:cNvSpPr txBox="1"/>
          <p:nvPr/>
        </p:nvSpPr>
        <p:spPr>
          <a:xfrm>
            <a:off x="5936375" y="3993275"/>
            <a:ext cx="24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Figure 3: drill down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Progress for Increment 1</a:t>
            </a:r>
            <a:endParaRPr/>
          </a:p>
        </p:txBody>
      </p:sp>
      <p:sp>
        <p:nvSpPr>
          <p:cNvPr id="89" name="Google Shape;89;p18"/>
          <p:cNvSpPr txBox="1"/>
          <p:nvPr/>
        </p:nvSpPr>
        <p:spPr>
          <a:xfrm>
            <a:off x="540600" y="3995375"/>
            <a:ext cx="393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Figure:4 Dashboard part1</a:t>
            </a:r>
            <a:endParaRPr/>
          </a:p>
        </p:txBody>
      </p:sp>
      <p:pic>
        <p:nvPicPr>
          <p:cNvPr id="90" name="Google Shape;90;p18"/>
          <p:cNvPicPr preferRelativeResize="0"/>
          <p:nvPr/>
        </p:nvPicPr>
        <p:blipFill>
          <a:blip r:embed="rId3">
            <a:alphaModFix/>
          </a:blip>
          <a:stretch>
            <a:fillRect/>
          </a:stretch>
        </p:blipFill>
        <p:spPr>
          <a:xfrm>
            <a:off x="5036900" y="1170125"/>
            <a:ext cx="3954701" cy="1987649"/>
          </a:xfrm>
          <a:prstGeom prst="rect">
            <a:avLst/>
          </a:prstGeom>
          <a:noFill/>
          <a:ln>
            <a:noFill/>
          </a:ln>
        </p:spPr>
      </p:pic>
      <p:sp>
        <p:nvSpPr>
          <p:cNvPr id="91" name="Google Shape;91;p18"/>
          <p:cNvSpPr txBox="1"/>
          <p:nvPr/>
        </p:nvSpPr>
        <p:spPr>
          <a:xfrm>
            <a:off x="5205300" y="3995375"/>
            <a:ext cx="393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Figure:5 Dashboard part2</a:t>
            </a:r>
            <a:endParaRPr/>
          </a:p>
        </p:txBody>
      </p:sp>
      <p:pic>
        <p:nvPicPr>
          <p:cNvPr id="92" name="Google Shape;92;p18"/>
          <p:cNvPicPr preferRelativeResize="0"/>
          <p:nvPr/>
        </p:nvPicPr>
        <p:blipFill>
          <a:blip r:embed="rId4">
            <a:alphaModFix/>
          </a:blip>
          <a:stretch>
            <a:fillRect/>
          </a:stretch>
        </p:blipFill>
        <p:spPr>
          <a:xfrm>
            <a:off x="187600" y="1360950"/>
            <a:ext cx="4732098" cy="17968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Preliminary Analysis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Choropleth makes use of spatial data and is enough for our top level view based on the average </a:t>
            </a:r>
            <a:r>
              <a:rPr lang="en-GB"/>
              <a:t>inflation</a:t>
            </a:r>
            <a:r>
              <a:rPr lang="en-GB"/>
              <a:t> rate by country</a:t>
            </a:r>
            <a:endParaRPr/>
          </a:p>
          <a:p>
            <a:pPr indent="-342900" lvl="0" marL="457200" rtl="0" algn="l">
              <a:spcBef>
                <a:spcPts val="0"/>
              </a:spcBef>
              <a:spcAft>
                <a:spcPts val="0"/>
              </a:spcAft>
              <a:buSzPts val="1800"/>
              <a:buChar char="●"/>
            </a:pPr>
            <a:r>
              <a:rPr lang="en-GB"/>
              <a:t>Further assisted visualisations through pie charts, bar charts, bubble plots, line plots and box plots will provide more options.</a:t>
            </a:r>
            <a:endParaRPr/>
          </a:p>
          <a:p>
            <a:pPr indent="-342900" lvl="0" marL="457200" rtl="0" algn="l">
              <a:spcBef>
                <a:spcPts val="0"/>
              </a:spcBef>
              <a:spcAft>
                <a:spcPts val="0"/>
              </a:spcAft>
              <a:buSzPts val="1800"/>
              <a:buChar char="●"/>
            </a:pPr>
            <a:r>
              <a:rPr lang="en-GB"/>
              <a:t>In terms of the data itself certain third world countries seem to be having increase in inflation at least on the data upto 2022.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2219100" y="2194650"/>
            <a:ext cx="4705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700"/>
              <a:t>Demo</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