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/>
    <p:restoredTop sz="94719"/>
  </p:normalViewPr>
  <p:slideViewPr>
    <p:cSldViewPr snapToGrid="0" snapToObjects="1">
      <p:cViewPr>
        <p:scale>
          <a:sx n="112" d="100"/>
          <a:sy n="112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56B5-5F2E-A645-B1E0-8966CBF658EC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F202C-F160-434A-B8CB-8637DF1E5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16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4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10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23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2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12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5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1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9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21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66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8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43D8-3908-C14F-BB62-92A013719EDE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3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项目简介与要求</a:t>
            </a:r>
            <a:endParaRPr kumimoji="1" lang="zh-CN" altLang="en-US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05002"/>
            <a:ext cx="9144000" cy="1404257"/>
          </a:xfrm>
        </p:spPr>
        <p:txBody>
          <a:bodyPr/>
          <a:lstStyle/>
          <a:p>
            <a:r>
              <a:rPr kumimoji="1" lang="en-US" altLang="zh-CN" dirty="0" smtClean="0"/>
              <a:t>2017.12.7</a:t>
            </a:r>
            <a:endParaRPr kumimoji="1" lang="zh-CN" altLang="en-US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38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5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SimSun</vt:lpstr>
      <vt:lpstr>Arial</vt:lpstr>
      <vt:lpstr>Office 主题</vt:lpstr>
      <vt:lpstr>项目简介与要求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项目简介与要求</dc:title>
  <dc:creator>XH Chen</dc:creator>
  <cp:lastModifiedBy>XH Chen</cp:lastModifiedBy>
  <cp:revision>167</cp:revision>
  <dcterms:created xsi:type="dcterms:W3CDTF">2017-12-04T22:26:17Z</dcterms:created>
  <dcterms:modified xsi:type="dcterms:W3CDTF">2017-12-07T07:40:14Z</dcterms:modified>
</cp:coreProperties>
</file>