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31"/>
  </p:notesMasterIdLst>
  <p:handoutMasterIdLst>
    <p:handoutMasterId r:id="rId32"/>
  </p:handoutMasterIdLst>
  <p:sldIdLst>
    <p:sldId id="660" r:id="rId3"/>
    <p:sldId id="670" r:id="rId4"/>
    <p:sldId id="740" r:id="rId5"/>
    <p:sldId id="666" r:id="rId6"/>
    <p:sldId id="674" r:id="rId7"/>
    <p:sldId id="675" r:id="rId8"/>
    <p:sldId id="678" r:id="rId9"/>
    <p:sldId id="703" r:id="rId10"/>
    <p:sldId id="704" r:id="rId11"/>
    <p:sldId id="709" r:id="rId12"/>
    <p:sldId id="715" r:id="rId13"/>
    <p:sldId id="711" r:id="rId14"/>
    <p:sldId id="712" r:id="rId15"/>
    <p:sldId id="713" r:id="rId16"/>
    <p:sldId id="706" r:id="rId17"/>
    <p:sldId id="708" r:id="rId18"/>
    <p:sldId id="741" r:id="rId19"/>
    <p:sldId id="718" r:id="rId20"/>
    <p:sldId id="719" r:id="rId21"/>
    <p:sldId id="726" r:id="rId22"/>
    <p:sldId id="721" r:id="rId23"/>
    <p:sldId id="722" r:id="rId24"/>
    <p:sldId id="723" r:id="rId25"/>
    <p:sldId id="724" r:id="rId26"/>
    <p:sldId id="742" r:id="rId27"/>
    <p:sldId id="732" r:id="rId28"/>
    <p:sldId id="733" r:id="rId29"/>
    <p:sldId id="66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670"/>
            <p14:sldId id="740"/>
            <p14:sldId id="666"/>
            <p14:sldId id="674"/>
            <p14:sldId id="675"/>
            <p14:sldId id="678"/>
            <p14:sldId id="703"/>
            <p14:sldId id="704"/>
            <p14:sldId id="709"/>
            <p14:sldId id="715"/>
            <p14:sldId id="711"/>
            <p14:sldId id="712"/>
            <p14:sldId id="713"/>
            <p14:sldId id="706"/>
            <p14:sldId id="708"/>
            <p14:sldId id="741"/>
            <p14:sldId id="718"/>
            <p14:sldId id="719"/>
            <p14:sldId id="726"/>
            <p14:sldId id="721"/>
            <p14:sldId id="722"/>
            <p14:sldId id="723"/>
            <p14:sldId id="724"/>
            <p14:sldId id="742"/>
            <p14:sldId id="732"/>
            <p14:sldId id="733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3333FF"/>
    <a:srgbClr val="3399FF"/>
    <a:srgbClr val="CCECFF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59854" autoAdjust="0"/>
  </p:normalViewPr>
  <p:slideViewPr>
    <p:cSldViewPr>
      <p:cViewPr varScale="1">
        <p:scale>
          <a:sx n="86" d="100"/>
          <a:sy n="86" d="100"/>
        </p:scale>
        <p:origin x="1474" y="7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5/6/2018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ADO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访问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MySQL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数据库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一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48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ADO(ActiveX Data Object)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3250" y="1729040"/>
            <a:ext cx="7929190" cy="130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提供一套数据库的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接口，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建立在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之上，也以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库的形式提供其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8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ADO(ActiveX Data Object)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3250" y="1729040"/>
            <a:ext cx="7929190" cy="130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提供一套数据库的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接口，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建立在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之上，也以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库的形式提供其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椭圆 5"/>
          <p:cNvSpPr/>
          <p:nvPr/>
        </p:nvSpPr>
        <p:spPr>
          <a:xfrm>
            <a:off x="1583668" y="3140968"/>
            <a:ext cx="5868652" cy="215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46832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COM(Component Object Model</a:t>
            </a:r>
            <a:r>
              <a:rPr lang="zh-CN" altLang="en-US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，组件对象模型</a:t>
            </a: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355377" y="1711590"/>
            <a:ext cx="8325234" cy="45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基于二进制代码重用！！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ó"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一种跨应用和语言共享二进制代码的规范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定义了这样的一种二进制标准：</a:t>
            </a:r>
            <a:b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　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 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明确指出二进制模块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(DLLs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EXEs)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必须被编译成指定的结构，这个标准也确切规定了在内存中如何组织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对象。</a:t>
            </a:r>
            <a:b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　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 定义的二进制标准必须独立于任何编程语言，即不允许出现类似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的名字改编不兼容问题。</a:t>
            </a:r>
          </a:p>
        </p:txBody>
      </p:sp>
    </p:spTree>
    <p:extLst>
      <p:ext uri="{BB962C8B-B14F-4D97-AF65-F5344CB8AC3E}">
        <p14:creationId xmlns:p14="http://schemas.microsoft.com/office/powerpoint/2010/main" val="11503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COM(Component Object Model</a:t>
            </a:r>
            <a:r>
              <a:rPr lang="zh-CN" altLang="en-US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，组件对象模型</a:t>
            </a: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374650" y="1713379"/>
            <a:ext cx="8235224" cy="436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中存在的，</a:t>
            </a:r>
            <a:r>
              <a:rPr lang="zh-CN" altLang="en-US" sz="2400" b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①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函数重名；</a:t>
            </a:r>
            <a:r>
              <a:rPr lang="en-US" altLang="zh-CN" sz="2400" b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各编译器对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C++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函数名字改编不兼容；</a:t>
            </a:r>
            <a:r>
              <a:rPr lang="en-US" altLang="zh-CN" sz="2400" b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路径，将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放在自己的目录下面，别人的程序找不到，放在系统目录下，又可能有重名的问题，真正的组件应该可以放在任何地方甚至可以不在本机，用户根本不需考虑这个问题；</a:t>
            </a:r>
            <a:r>
              <a:rPr lang="zh-CN" altLang="en-US" sz="2400" b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2" panose="05020102010507070707" pitchFamily="18" charset="2"/>
              </a:rPr>
              <a:t>④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可执行程序的依赖性，如果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发行了一个新版本，很有必要重新链接一次，因为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DLL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里面导出函数的地址可能已经发生了改变等问题在</a:t>
            </a:r>
            <a:r>
              <a:rPr lang="en-US" altLang="zh-CN" sz="2400" b="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中通过使用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虚函数表、查找注册表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等手段均被很好地解决。</a:t>
            </a:r>
          </a:p>
        </p:txBody>
      </p:sp>
    </p:spTree>
    <p:extLst>
      <p:ext uri="{BB962C8B-B14F-4D97-AF65-F5344CB8AC3E}">
        <p14:creationId xmlns:p14="http://schemas.microsoft.com/office/powerpoint/2010/main" val="59865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COM(Component Object Model</a:t>
            </a:r>
            <a:r>
              <a:rPr lang="zh-CN" altLang="en-US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，组件对象模型</a:t>
            </a: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285446" y="1713379"/>
            <a:ext cx="8465095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规范下将能够以高度灵活的编程手段来开发、维护应用程序，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可以将一个单独的复杂应用程序划分为多个独立的模块进行开发，这里的每一个独立模块都是自给自足的组件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，可以采用不同的开发语言，在运行时将这些组件通过接口组装起来以形成所需要的应用程序。构成应用程序的每一个组件都可以在不影响其它组件的前提下升级。</a:t>
            </a:r>
          </a:p>
        </p:txBody>
      </p:sp>
    </p:spTree>
    <p:extLst>
      <p:ext uri="{BB962C8B-B14F-4D97-AF65-F5344CB8AC3E}">
        <p14:creationId xmlns:p14="http://schemas.microsoft.com/office/powerpoint/2010/main" val="159278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3250" y="1753980"/>
            <a:ext cx="7929190" cy="23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应用程序操纵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数据库，直接与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ADO COM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库的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打交道，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则使用访问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提供程序去访问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，然后再利用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去访问我们的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数据库！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ADO(ActiveX Data Object)</a:t>
            </a:r>
          </a:p>
        </p:txBody>
      </p:sp>
    </p:spTree>
    <p:extLst>
      <p:ext uri="{BB962C8B-B14F-4D97-AF65-F5344CB8AC3E}">
        <p14:creationId xmlns:p14="http://schemas.microsoft.com/office/powerpoint/2010/main" val="11871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8" y="1205923"/>
            <a:ext cx="8149631" cy="50027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763688" y="2996952"/>
            <a:ext cx="1188132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16116" y="1204290"/>
            <a:ext cx="1908212" cy="1864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951820" y="2821118"/>
            <a:ext cx="2664296" cy="42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232756"/>
            <a:ext cx="7848872" cy="38164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数据库背景知识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搭建数据库开发环境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基本数据库操作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4179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0999" y="1356988"/>
            <a:ext cx="814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数据库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ODBC</a:t>
            </a:r>
            <a:r>
              <a:rPr lang="zh-CN" altLang="en-US" dirty="0">
                <a:solidFill>
                  <a:schemeClr val="tx1"/>
                </a:solidFill>
              </a:rPr>
              <a:t>驱动程序 </a:t>
            </a:r>
            <a:r>
              <a:rPr lang="en-US" altLang="zh-CN" dirty="0">
                <a:solidFill>
                  <a:schemeClr val="tx1"/>
                </a:solidFill>
              </a:rPr>
              <a:t>(connector-odbc-</a:t>
            </a:r>
            <a:r>
              <a:rPr lang="en-US" altLang="zh-CN" dirty="0">
                <a:solidFill>
                  <a:srgbClr val="FF0000"/>
                </a:solidFill>
              </a:rPr>
              <a:t>win32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en-US" altLang="zh-CN" dirty="0">
                <a:solidFill>
                  <a:schemeClr val="tx1"/>
                </a:solidFill>
              </a:rPr>
              <a:t>MySQL ODBC</a:t>
            </a:r>
            <a:r>
              <a:rPr lang="zh-CN" altLang="en-US" dirty="0">
                <a:solidFill>
                  <a:schemeClr val="tx1"/>
                </a:solidFill>
              </a:rPr>
              <a:t>数据源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4. ADO</a:t>
            </a:r>
            <a:r>
              <a:rPr lang="zh-CN" altLang="en-US" dirty="0">
                <a:solidFill>
                  <a:schemeClr val="tx1"/>
                </a:solidFill>
              </a:rPr>
              <a:t>编程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FD554-FCC7-4CA3-866C-177B8AB9F5C5}"/>
              </a:ext>
            </a:extLst>
          </p:cNvPr>
          <p:cNvSpPr txBox="1"/>
          <p:nvPr/>
        </p:nvSpPr>
        <p:spPr>
          <a:xfrm>
            <a:off x="603250" y="3250429"/>
            <a:ext cx="814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步直接在官网上找到对应的安装包下载即可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注意：由于我们使用的是</a:t>
            </a:r>
            <a:r>
              <a:rPr lang="en-US" altLang="zh-CN" dirty="0">
                <a:solidFill>
                  <a:schemeClr val="tx1"/>
                </a:solidFill>
              </a:rPr>
              <a:t>win32</a:t>
            </a:r>
            <a:r>
              <a:rPr lang="zh-CN" altLang="en-US" dirty="0">
                <a:solidFill>
                  <a:schemeClr val="tx1"/>
                </a:solidFill>
              </a:rPr>
              <a:t>的接口，所以即使系统是</a:t>
            </a:r>
            <a:r>
              <a:rPr lang="en-US" altLang="zh-CN" dirty="0">
                <a:solidFill>
                  <a:schemeClr val="tx1"/>
                </a:solidFill>
              </a:rPr>
              <a:t>win64</a:t>
            </a:r>
            <a:r>
              <a:rPr lang="zh-CN" altLang="en-US" dirty="0">
                <a:solidFill>
                  <a:schemeClr val="tx1"/>
                </a:solidFill>
              </a:rPr>
              <a:t>也要使用</a:t>
            </a:r>
            <a:r>
              <a:rPr lang="en-US" altLang="zh-CN" dirty="0">
                <a:solidFill>
                  <a:srgbClr val="FF0000"/>
                </a:solidFill>
              </a:rPr>
              <a:t>win32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39549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数据源①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3" y="1916832"/>
            <a:ext cx="8170003" cy="42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232756"/>
            <a:ext cx="7848872" cy="38164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数据库背景知识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搭建数据库开发环境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基本数据库操作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2657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数据源①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817" y="1919736"/>
            <a:ext cx="825163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安装文件中用的是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位的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，需要用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位的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ODBC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配置管理器，而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一般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64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位系统默认的都是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64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位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ODBC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配置管理器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如上页图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Win7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旗舰版管理工具下显示的数据源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(ODBC) 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，这就需要你在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Windows\SysWOW64\ 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下找到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位的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配置管理器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odbcad32.exe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，双击运行它。</a:t>
            </a:r>
          </a:p>
        </p:txBody>
      </p:sp>
    </p:spTree>
    <p:extLst>
      <p:ext uri="{BB962C8B-B14F-4D97-AF65-F5344CB8AC3E}">
        <p14:creationId xmlns:p14="http://schemas.microsoft.com/office/powerpoint/2010/main" val="416191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数据源②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2" y="1832520"/>
            <a:ext cx="6539043" cy="43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数据源③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4" y="1916832"/>
            <a:ext cx="8269288" cy="41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数据源④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4" y="1880979"/>
            <a:ext cx="4681719" cy="45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搭建数据库开发环境</a:t>
            </a:r>
          </a:p>
        </p:txBody>
      </p:sp>
      <p:sp>
        <p:nvSpPr>
          <p:cNvPr id="8" name="内容占位符 11"/>
          <p:cNvSpPr>
            <a:spLocks noGrp="1"/>
          </p:cNvSpPr>
          <p:nvPr>
            <p:ph sz="quarter" idx="1"/>
          </p:nvPr>
        </p:nvSpPr>
        <p:spPr>
          <a:xfrm>
            <a:off x="618004" y="1251151"/>
            <a:ext cx="6525034" cy="44461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配置</a:t>
            </a:r>
            <a:r>
              <a:rPr lang="en-US" altLang="zh-CN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 ODBC</a:t>
            </a:r>
            <a:r>
              <a:rPr lang="zh-CN" altLang="en-US" sz="24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数据源⑤</a:t>
            </a:r>
            <a:endParaRPr lang="en-US" altLang="zh-CN" sz="2400" dirty="0">
              <a:solidFill>
                <a:srgbClr val="EE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48" y="1773537"/>
            <a:ext cx="6715291" cy="44367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234E14-FD9D-4573-82D2-7C44FEB2C06C}"/>
              </a:ext>
            </a:extLst>
          </p:cNvPr>
          <p:cNvSpPr/>
          <p:nvPr/>
        </p:nvSpPr>
        <p:spPr>
          <a:xfrm>
            <a:off x="4175956" y="5265204"/>
            <a:ext cx="2160240" cy="252028"/>
          </a:xfrm>
          <a:prstGeom prst="rect">
            <a:avLst/>
          </a:prstGeom>
          <a:noFill/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80992D4-CFE1-42EF-86AA-76032570062E}"/>
              </a:ext>
            </a:extLst>
          </p:cNvPr>
          <p:cNvCxnSpPr/>
          <p:nvPr/>
        </p:nvCxnSpPr>
        <p:spPr>
          <a:xfrm flipH="1">
            <a:off x="2591780" y="5517232"/>
            <a:ext cx="1584176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6A1B33E-8711-4786-B959-181B685250B9}"/>
              </a:ext>
            </a:extLst>
          </p:cNvPr>
          <p:cNvSpPr txBox="1"/>
          <p:nvPr/>
        </p:nvSpPr>
        <p:spPr>
          <a:xfrm>
            <a:off x="1160348" y="6272199"/>
            <a:ext cx="26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事先创建好的数据库</a:t>
            </a:r>
          </a:p>
        </p:txBody>
      </p:sp>
    </p:spTree>
    <p:extLst>
      <p:ext uri="{BB962C8B-B14F-4D97-AF65-F5344CB8AC3E}">
        <p14:creationId xmlns:p14="http://schemas.microsoft.com/office/powerpoint/2010/main" val="1502710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232756"/>
            <a:ext cx="7848872" cy="38164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数据库背景知识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搭建数据库开发环境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基本数据库操作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2395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基本数据库操作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5" y="1556792"/>
            <a:ext cx="761975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9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7704" y="260648"/>
            <a:ext cx="52205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基本数据库操作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02" y="1548998"/>
            <a:ext cx="7056784" cy="42922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3648" y="5373216"/>
            <a:ext cx="2772308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4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27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827584" y="1232756"/>
            <a:ext cx="7848872" cy="38164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访问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数据库背景知识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搭建数据库开发环境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基本数据库操作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022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39010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ó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数据库厂商为程序员提供一套访问该数据库的接口，即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ó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使用一个新的数据库时，就要学习一套新的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加大开发难度；数据移植性，采用另一种数据库只能重新写代码；不利于数据库在软件开发过程中的应用。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39010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ó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数据库厂商为程序员提供一套访问该数据库的接口，即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Char char="ó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使用一个新的数据库时，就要学习一套新的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加大开发难度；数据移植性，采用另一种数据库只能重新写代码；不利于数据库在软件开发过程中的应用。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2" name="椭圆 1"/>
          <p:cNvSpPr/>
          <p:nvPr/>
        </p:nvSpPr>
        <p:spPr>
          <a:xfrm>
            <a:off x="1583668" y="2528900"/>
            <a:ext cx="5868652" cy="215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需要一套通用的，标准的数据库访问接口！！</a:t>
            </a:r>
          </a:p>
        </p:txBody>
      </p:sp>
    </p:spTree>
    <p:extLst>
      <p:ext uri="{BB962C8B-B14F-4D97-AF65-F5344CB8AC3E}">
        <p14:creationId xmlns:p14="http://schemas.microsoft.com/office/powerpoint/2010/main" val="283493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44724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ODBC(Open Database Connection)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5428" y="4909956"/>
            <a:ext cx="7929190" cy="175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ODBC API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可以与任何具有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驱动程序的关系数据库进行通信。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5596" y="5061751"/>
            <a:ext cx="15481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56" y="1677375"/>
            <a:ext cx="6190476" cy="307619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2" idx="0"/>
          </p:cNvCxnSpPr>
          <p:nvPr/>
        </p:nvCxnSpPr>
        <p:spPr>
          <a:xfrm flipV="1">
            <a:off x="1709682" y="3320988"/>
            <a:ext cx="1242138" cy="1740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45686" y="2276872"/>
            <a:ext cx="5634626" cy="636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5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OLE DB(</a:t>
            </a:r>
            <a:r>
              <a:rPr lang="zh-CN" altLang="en-US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对象链接与嵌入数据库</a:t>
            </a: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3250" y="1700808"/>
            <a:ext cx="8217222" cy="39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对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进行扩展：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①"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提供数据库编程的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接口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②"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提供可用于关系型和非关系型数据源的接口。 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只能访问关系型数据库，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还可以访问电子表格、文本文件等非关系型数据源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③"/>
            </a:pP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可以利用访问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提供程序去访问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，然后再利用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去访问支持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ODBC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的数据库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(MySQL)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63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8" y="1205923"/>
            <a:ext cx="8149631" cy="50027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799692" y="2096852"/>
            <a:ext cx="1188132" cy="38524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0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80728"/>
            <a:ext cx="7929190" cy="7326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EE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ADO(ActiveX Data Object)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47764" y="260648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数据库访问技术</a:t>
            </a:r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603250" y="1729040"/>
            <a:ext cx="7929190" cy="400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建立在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之上，是一个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应用程序：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①"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应用程序通过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再访问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提供程序 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访问速度会变慢一些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，实现对不同类型数据源的访问。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②"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 OLE DB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通过一系列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接口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提供数据的底层连接，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ADO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则通过对象模型，将这些接口封装成一个对象，使其成为抽象实体，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简化了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OLE DB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的数据访问过程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Char char="③"/>
            </a:pP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</a:rPr>
              <a:t>支持自动化脚本。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85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21751</TotalTime>
  <Words>1010</Words>
  <Application>Microsoft Office PowerPoint</Application>
  <PresentationFormat>全屏显示(4:3)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Franklin Gothic Book</vt:lpstr>
      <vt:lpstr>Times New Roman</vt:lpstr>
      <vt:lpstr>Wingdings</vt:lpstr>
      <vt:lpstr>Wingdings 2</vt:lpstr>
      <vt:lpstr>自定义设计方案</vt:lpstr>
      <vt:lpstr>平衡</vt:lpstr>
      <vt:lpstr>ADO访问MySQL数据库(一)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</dc:title>
  <cp:lastModifiedBy>张 泳翔</cp:lastModifiedBy>
  <cp:revision>2708</cp:revision>
  <dcterms:created xsi:type="dcterms:W3CDTF">2005-10-18T02:59:38Z</dcterms:created>
  <dcterms:modified xsi:type="dcterms:W3CDTF">2018-05-06T02:53:34Z</dcterms:modified>
</cp:coreProperties>
</file>