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7202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/>
    <p:restoredTop sz="94674"/>
  </p:normalViewPr>
  <p:slideViewPr>
    <p:cSldViewPr snapToGrid="0" snapToObjects="1">
      <p:cViewPr>
        <p:scale>
          <a:sx n="240" d="100"/>
          <a:sy n="240" d="100"/>
        </p:scale>
        <p:origin x="144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1066-AE60-2E49-83BD-6FB5C9CBED95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51D63-2823-2746-B7EF-257C9CE4D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7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7489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1pPr>
    <a:lvl2pPr marL="413745" algn="l" defTabSz="827489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2pPr>
    <a:lvl3pPr marL="827489" algn="l" defTabSz="827489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3pPr>
    <a:lvl4pPr marL="1241233" algn="l" defTabSz="827489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4pPr>
    <a:lvl5pPr marL="1654977" algn="l" defTabSz="827489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5pPr>
    <a:lvl6pPr marL="2068722" algn="l" defTabSz="827489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6pPr>
    <a:lvl7pPr marL="2482466" algn="l" defTabSz="827489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7pPr>
    <a:lvl8pPr marL="2896211" algn="l" defTabSz="827489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8pPr>
    <a:lvl9pPr marL="3309954" algn="l" defTabSz="827489" rtl="0" eaLnBrk="1" latinLnBrk="0" hangingPunct="1">
      <a:defRPr sz="10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51D63-2823-2746-B7EF-257C9CE4DE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9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51D63-2823-2746-B7EF-257C9CE4DE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9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83861"/>
            <a:ext cx="729019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836605"/>
            <a:ext cx="729019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2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9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87536"/>
            <a:ext cx="2095932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87536"/>
            <a:ext cx="6166292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91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346419"/>
            <a:ext cx="8383727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614203"/>
            <a:ext cx="838372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2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437680"/>
            <a:ext cx="4131112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437680"/>
            <a:ext cx="4131112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87536"/>
            <a:ext cx="8383727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323916"/>
            <a:ext cx="411212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972747"/>
            <a:ext cx="411212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323916"/>
            <a:ext cx="413237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972747"/>
            <a:ext cx="413237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4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5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0045"/>
            <a:ext cx="313503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77597"/>
            <a:ext cx="492088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620202"/>
            <a:ext cx="313503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0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0045"/>
            <a:ext cx="313503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77597"/>
            <a:ext cx="492088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620202"/>
            <a:ext cx="313503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87536"/>
            <a:ext cx="838372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437680"/>
            <a:ext cx="838372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005626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B2B77-EBBA-4E48-8A58-2ACA542AD94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005626"/>
            <a:ext cx="328058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005626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52-745C-C248-8F16-754C251C2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6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7CE25BE8-85DC-A641-88E3-C2ADCCCEEE66}"/>
              </a:ext>
            </a:extLst>
          </p:cNvPr>
          <p:cNvSpPr/>
          <p:nvPr/>
        </p:nvSpPr>
        <p:spPr>
          <a:xfrm>
            <a:off x="65506" y="-88200"/>
            <a:ext cx="6886358" cy="4422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61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4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5AEEBE-75A1-8C49-A4D0-04F7032DB048}"/>
              </a:ext>
            </a:extLst>
          </p:cNvPr>
          <p:cNvSpPr txBox="1"/>
          <p:nvPr/>
        </p:nvSpPr>
        <p:spPr>
          <a:xfrm>
            <a:off x="196707" y="3181294"/>
            <a:ext cx="6492969" cy="317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GB" sz="1465" dirty="0">
                <a:solidFill>
                  <a:schemeClr val="bg1"/>
                </a:solidFill>
              </a:rPr>
              <a:t>Level 2 Cache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12C80-2EFA-4A4E-A425-2A6CB103DA8F}"/>
              </a:ext>
            </a:extLst>
          </p:cNvPr>
          <p:cNvSpPr/>
          <p:nvPr/>
        </p:nvSpPr>
        <p:spPr>
          <a:xfrm>
            <a:off x="201124" y="659274"/>
            <a:ext cx="2596598" cy="22032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2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098C8B-017D-7D47-8146-C7C9205C2795}"/>
              </a:ext>
            </a:extLst>
          </p:cNvPr>
          <p:cNvSpPr txBox="1"/>
          <p:nvPr/>
        </p:nvSpPr>
        <p:spPr>
          <a:xfrm>
            <a:off x="390426" y="-559581"/>
            <a:ext cx="2182203" cy="289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82" dirty="0"/>
              <a:t>Registers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41E51D-9488-214A-873D-4D3BCEE0DA7D}"/>
              </a:ext>
            </a:extLst>
          </p:cNvPr>
          <p:cNvSpPr txBox="1"/>
          <p:nvPr/>
        </p:nvSpPr>
        <p:spPr>
          <a:xfrm>
            <a:off x="390428" y="-445752"/>
            <a:ext cx="2182203" cy="289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82" dirty="0"/>
              <a:t>Arithmetic Unit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4E7EF6-AE49-9E41-B1E9-91156D67019A}"/>
              </a:ext>
            </a:extLst>
          </p:cNvPr>
          <p:cNvSpPr txBox="1"/>
          <p:nvPr/>
        </p:nvSpPr>
        <p:spPr>
          <a:xfrm>
            <a:off x="390427" y="1827870"/>
            <a:ext cx="2182203" cy="289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82" dirty="0"/>
              <a:t>Control logic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FF78D5-7755-BB4F-A759-CED936E33035}"/>
              </a:ext>
            </a:extLst>
          </p:cNvPr>
          <p:cNvSpPr txBox="1"/>
          <p:nvPr/>
        </p:nvSpPr>
        <p:spPr>
          <a:xfrm>
            <a:off x="390425" y="2442627"/>
            <a:ext cx="2182203" cy="289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82" dirty="0"/>
              <a:t>Level 1 Cache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FD3ABE-CE6B-9242-AD4C-631DF53EFA0B}"/>
              </a:ext>
            </a:extLst>
          </p:cNvPr>
          <p:cNvSpPr txBox="1"/>
          <p:nvPr/>
        </p:nvSpPr>
        <p:spPr>
          <a:xfrm>
            <a:off x="201120" y="-537115"/>
            <a:ext cx="2352676" cy="289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82" dirty="0"/>
              <a:t>Core #1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574A39-8CE4-8F42-829F-4A5C2AEBD1FD}"/>
              </a:ext>
            </a:extLst>
          </p:cNvPr>
          <p:cNvSpPr>
            <a:spLocks noChangeAspect="1"/>
          </p:cNvSpPr>
          <p:nvPr/>
        </p:nvSpPr>
        <p:spPr>
          <a:xfrm>
            <a:off x="3130859" y="1808607"/>
            <a:ext cx="122157" cy="12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2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4CC8B6-77AC-3745-87E6-3546E111FEF8}"/>
              </a:ext>
            </a:extLst>
          </p:cNvPr>
          <p:cNvSpPr txBox="1"/>
          <p:nvPr/>
        </p:nvSpPr>
        <p:spPr>
          <a:xfrm>
            <a:off x="4058018" y="-548169"/>
            <a:ext cx="2352676" cy="289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82" dirty="0"/>
              <a:t>Core #n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28B394-8F18-1943-9129-6FF58A03342C}"/>
              </a:ext>
            </a:extLst>
          </p:cNvPr>
          <p:cNvSpPr>
            <a:spLocks noChangeAspect="1"/>
          </p:cNvSpPr>
          <p:nvPr/>
        </p:nvSpPr>
        <p:spPr>
          <a:xfrm>
            <a:off x="3386536" y="1808469"/>
            <a:ext cx="122157" cy="12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2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0759DF7-B1AD-A147-8A7F-442EF5EE2F10}"/>
              </a:ext>
            </a:extLst>
          </p:cNvPr>
          <p:cNvSpPr>
            <a:spLocks noChangeAspect="1"/>
          </p:cNvSpPr>
          <p:nvPr/>
        </p:nvSpPr>
        <p:spPr>
          <a:xfrm>
            <a:off x="3642213" y="1808469"/>
            <a:ext cx="122157" cy="12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2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F3429B-3E82-9241-BF8B-1EA301DA5ABD}"/>
              </a:ext>
            </a:extLst>
          </p:cNvPr>
          <p:cNvSpPr txBox="1"/>
          <p:nvPr/>
        </p:nvSpPr>
        <p:spPr>
          <a:xfrm>
            <a:off x="196701" y="5604758"/>
            <a:ext cx="6492967" cy="317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65" dirty="0">
                <a:solidFill>
                  <a:schemeClr val="bg1"/>
                </a:solidFill>
              </a:rPr>
              <a:t>Level 3 Cache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AF310-7B45-DA45-A83D-A9DCA841845D}"/>
              </a:ext>
            </a:extLst>
          </p:cNvPr>
          <p:cNvSpPr txBox="1"/>
          <p:nvPr/>
        </p:nvSpPr>
        <p:spPr>
          <a:xfrm>
            <a:off x="65506" y="5466331"/>
            <a:ext cx="6886358" cy="853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648" dirty="0"/>
          </a:p>
          <a:p>
            <a:pPr algn="ctr"/>
            <a:r>
              <a:rPr lang="en-GB" sz="1648" dirty="0"/>
              <a:t>        Main Memory (RAM)</a:t>
            </a:r>
            <a:br>
              <a:rPr lang="en-GB" sz="1648" dirty="0"/>
            </a:br>
            <a:endParaRPr lang="en-GB" sz="1648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2E27F1-13C7-764B-87FA-640236362B4D}"/>
              </a:ext>
            </a:extLst>
          </p:cNvPr>
          <p:cNvSpPr/>
          <p:nvPr/>
        </p:nvSpPr>
        <p:spPr>
          <a:xfrm>
            <a:off x="4097496" y="649723"/>
            <a:ext cx="2596598" cy="2212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2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2873A6-B890-9548-9C9C-DE5D2E8D55EF}"/>
              </a:ext>
            </a:extLst>
          </p:cNvPr>
          <p:cNvSpPr txBox="1"/>
          <p:nvPr/>
        </p:nvSpPr>
        <p:spPr>
          <a:xfrm>
            <a:off x="4293831" y="-559094"/>
            <a:ext cx="2182203" cy="289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82" dirty="0"/>
              <a:t>Registers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2D5576-99B2-2542-AD4B-DB13028BE617}"/>
              </a:ext>
            </a:extLst>
          </p:cNvPr>
          <p:cNvSpPr txBox="1"/>
          <p:nvPr/>
        </p:nvSpPr>
        <p:spPr>
          <a:xfrm>
            <a:off x="4289663" y="-444288"/>
            <a:ext cx="2182203" cy="289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82" dirty="0"/>
              <a:t>Arithmetic Unit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65659F-D0E6-6B4F-A076-4CB1DDBE3A36}"/>
              </a:ext>
            </a:extLst>
          </p:cNvPr>
          <p:cNvSpPr txBox="1"/>
          <p:nvPr/>
        </p:nvSpPr>
        <p:spPr>
          <a:xfrm>
            <a:off x="4289662" y="1830777"/>
            <a:ext cx="2182203" cy="289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82" dirty="0"/>
              <a:t>Control logic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CB4372-36AC-C04A-AE69-7E0BB77CDA4A}"/>
              </a:ext>
            </a:extLst>
          </p:cNvPr>
          <p:cNvSpPr txBox="1"/>
          <p:nvPr/>
        </p:nvSpPr>
        <p:spPr>
          <a:xfrm>
            <a:off x="4289661" y="2413827"/>
            <a:ext cx="2182203" cy="289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82" dirty="0"/>
              <a:t>Level 1 Cache</a:t>
            </a: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C97C0B18-DB46-6D4F-85FD-0B60A35C622B}"/>
              </a:ext>
            </a:extLst>
          </p:cNvPr>
          <p:cNvSpPr/>
          <p:nvPr/>
        </p:nvSpPr>
        <p:spPr>
          <a:xfrm>
            <a:off x="3329655" y="5572759"/>
            <a:ext cx="227067" cy="3934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48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EFDC47-1899-A143-9A16-E170CD416443}"/>
              </a:ext>
            </a:extLst>
          </p:cNvPr>
          <p:cNvSpPr/>
          <p:nvPr/>
        </p:nvSpPr>
        <p:spPr>
          <a:xfrm>
            <a:off x="7753028" y="-988312"/>
            <a:ext cx="1945482" cy="713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48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358A28A-23CC-1746-9A71-3842E2979C02}"/>
              </a:ext>
            </a:extLst>
          </p:cNvPr>
          <p:cNvSpPr/>
          <p:nvPr/>
        </p:nvSpPr>
        <p:spPr>
          <a:xfrm>
            <a:off x="7753030" y="-852897"/>
            <a:ext cx="1945482" cy="713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48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C90A1F0-09FC-EC4F-8B9A-FEF55A93FDC8}"/>
              </a:ext>
            </a:extLst>
          </p:cNvPr>
          <p:cNvSpPr/>
          <p:nvPr/>
        </p:nvSpPr>
        <p:spPr>
          <a:xfrm>
            <a:off x="7753028" y="1965375"/>
            <a:ext cx="1945482" cy="713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48" dirty="0">
                <a:solidFill>
                  <a:schemeClr val="tx1"/>
                </a:solidFill>
              </a:rPr>
              <a:t>Mouse and</a:t>
            </a:r>
            <a:br>
              <a:rPr lang="en-GB" sz="1648" dirty="0">
                <a:solidFill>
                  <a:schemeClr val="tx1"/>
                </a:solidFill>
              </a:rPr>
            </a:br>
            <a:r>
              <a:rPr lang="en-GB" sz="1648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0CFE2F7-92C0-5F49-A1A8-E17276D7616F}"/>
              </a:ext>
            </a:extLst>
          </p:cNvPr>
          <p:cNvSpPr/>
          <p:nvPr/>
        </p:nvSpPr>
        <p:spPr>
          <a:xfrm>
            <a:off x="7753032" y="2983420"/>
            <a:ext cx="1945482" cy="2416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48" dirty="0">
                <a:solidFill>
                  <a:schemeClr val="tx1"/>
                </a:solidFill>
              </a:rPr>
              <a:t>Graphic Card</a:t>
            </a:r>
            <a:br>
              <a:rPr lang="en-GB" sz="1648" dirty="0">
                <a:solidFill>
                  <a:schemeClr val="tx1"/>
                </a:solidFill>
              </a:rPr>
            </a:br>
            <a:br>
              <a:rPr lang="en-GB" sz="1648" dirty="0">
                <a:solidFill>
                  <a:schemeClr val="tx1"/>
                </a:solidFill>
              </a:rPr>
            </a:br>
            <a:br>
              <a:rPr lang="en-GB" sz="1648" dirty="0">
                <a:solidFill>
                  <a:schemeClr val="tx1"/>
                </a:solidFill>
              </a:rPr>
            </a:br>
            <a:br>
              <a:rPr lang="en-GB" sz="1648" dirty="0">
                <a:solidFill>
                  <a:schemeClr val="tx1"/>
                </a:solidFill>
              </a:rPr>
            </a:br>
            <a:br>
              <a:rPr lang="en-GB" sz="1648" dirty="0">
                <a:solidFill>
                  <a:schemeClr val="tx1"/>
                </a:solidFill>
              </a:rPr>
            </a:br>
            <a:br>
              <a:rPr lang="en-GB" sz="1648" dirty="0">
                <a:solidFill>
                  <a:schemeClr val="tx1"/>
                </a:solidFill>
              </a:rPr>
            </a:br>
            <a:endParaRPr lang="en-GB" sz="1648" dirty="0">
              <a:solidFill>
                <a:schemeClr val="tx1"/>
              </a:solidFill>
            </a:endParaRPr>
          </a:p>
          <a:p>
            <a:pPr algn="ctr"/>
            <a:endParaRPr lang="en-GB" sz="1648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6B09B6-1F5B-264E-A79B-C3D824253DC3}"/>
              </a:ext>
            </a:extLst>
          </p:cNvPr>
          <p:cNvSpPr/>
          <p:nvPr/>
        </p:nvSpPr>
        <p:spPr>
          <a:xfrm>
            <a:off x="7967840" y="3535188"/>
            <a:ext cx="1560911" cy="166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48" dirty="0"/>
              <a:t>GPU</a:t>
            </a:r>
          </a:p>
        </p:txBody>
      </p:sp>
      <p:sp>
        <p:nvSpPr>
          <p:cNvPr id="95" name="Left-right Arrow 94">
            <a:extLst>
              <a:ext uri="{FF2B5EF4-FFF2-40B4-BE49-F238E27FC236}">
                <a16:creationId xmlns:a16="http://schemas.microsoft.com/office/drawing/2014/main" id="{79C845AB-32F5-EE4A-8CB0-55DD02CA0393}"/>
              </a:ext>
            </a:extLst>
          </p:cNvPr>
          <p:cNvSpPr/>
          <p:nvPr/>
        </p:nvSpPr>
        <p:spPr>
          <a:xfrm>
            <a:off x="7078634" y="2508711"/>
            <a:ext cx="508993" cy="198477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48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C8A1450-BA10-0741-A7CB-00C0FDD2AE29}"/>
              </a:ext>
            </a:extLst>
          </p:cNvPr>
          <p:cNvSpPr txBox="1"/>
          <p:nvPr/>
        </p:nvSpPr>
        <p:spPr>
          <a:xfrm>
            <a:off x="1" y="-832345"/>
            <a:ext cx="6886358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48" dirty="0"/>
              <a:t>CPU</a:t>
            </a:r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35D95862-BD7B-6741-96E9-9F29725BDC9D}"/>
              </a:ext>
            </a:extLst>
          </p:cNvPr>
          <p:cNvSpPr/>
          <p:nvPr/>
        </p:nvSpPr>
        <p:spPr>
          <a:xfrm>
            <a:off x="1385898" y="2893522"/>
            <a:ext cx="191269" cy="28228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48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725F4502-BD2C-0F4B-A1F5-A6BC11204B4E}"/>
              </a:ext>
            </a:extLst>
          </p:cNvPr>
          <p:cNvSpPr/>
          <p:nvPr/>
        </p:nvSpPr>
        <p:spPr>
          <a:xfrm>
            <a:off x="5289299" y="2895772"/>
            <a:ext cx="191269" cy="28228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48"/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F617165-99E5-BA46-949F-EC2AB4ED6D52}"/>
              </a:ext>
            </a:extLst>
          </p:cNvPr>
          <p:cNvSpPr/>
          <p:nvPr/>
        </p:nvSpPr>
        <p:spPr>
          <a:xfrm>
            <a:off x="3347558" y="3508355"/>
            <a:ext cx="191269" cy="28228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48"/>
          </a:p>
        </p:txBody>
      </p:sp>
    </p:spTree>
    <p:extLst>
      <p:ext uri="{BB962C8B-B14F-4D97-AF65-F5344CB8AC3E}">
        <p14:creationId xmlns:p14="http://schemas.microsoft.com/office/powerpoint/2010/main" val="139467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2AFC0-E4C2-3D4B-B1A6-606563695D9F}"/>
              </a:ext>
            </a:extLst>
          </p:cNvPr>
          <p:cNvSpPr txBox="1"/>
          <p:nvPr/>
        </p:nvSpPr>
        <p:spPr>
          <a:xfrm>
            <a:off x="1635277" y="1564533"/>
            <a:ext cx="2160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756FA-4290-9546-AC31-0283651EEB91}"/>
              </a:ext>
            </a:extLst>
          </p:cNvPr>
          <p:cNvSpPr txBox="1"/>
          <p:nvPr/>
        </p:nvSpPr>
        <p:spPr>
          <a:xfrm>
            <a:off x="7035277" y="1564533"/>
            <a:ext cx="1620000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3F07B9-AB62-F048-B90C-8997B63D86E4}"/>
              </a:ext>
            </a:extLst>
          </p:cNvPr>
          <p:cNvSpPr txBox="1"/>
          <p:nvPr/>
        </p:nvSpPr>
        <p:spPr>
          <a:xfrm>
            <a:off x="3795277" y="1564533"/>
            <a:ext cx="32400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81C06-2DD4-3F4E-BECD-85434A272F9B}"/>
              </a:ext>
            </a:extLst>
          </p:cNvPr>
          <p:cNvSpPr txBox="1"/>
          <p:nvPr/>
        </p:nvSpPr>
        <p:spPr>
          <a:xfrm>
            <a:off x="1635277" y="2483000"/>
            <a:ext cx="540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BE035E-98FA-CA49-97DD-E1596F320E32}"/>
              </a:ext>
            </a:extLst>
          </p:cNvPr>
          <p:cNvSpPr txBox="1"/>
          <p:nvPr/>
        </p:nvSpPr>
        <p:spPr>
          <a:xfrm>
            <a:off x="2175277" y="2483000"/>
            <a:ext cx="540000" cy="307777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890C76-2933-174C-AFA1-A8AD953915B6}"/>
              </a:ext>
            </a:extLst>
          </p:cNvPr>
          <p:cNvSpPr txBox="1"/>
          <p:nvPr/>
        </p:nvSpPr>
        <p:spPr>
          <a:xfrm>
            <a:off x="2716863" y="2483000"/>
            <a:ext cx="540000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232498-9F56-2548-8892-E796CD770673}"/>
              </a:ext>
            </a:extLst>
          </p:cNvPr>
          <p:cNvSpPr txBox="1"/>
          <p:nvPr/>
        </p:nvSpPr>
        <p:spPr>
          <a:xfrm>
            <a:off x="1523772" y="-611446"/>
            <a:ext cx="1173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Serial execution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FE42D3-00FC-9A4E-A579-A836B67F0116}"/>
              </a:ext>
            </a:extLst>
          </p:cNvPr>
          <p:cNvSpPr txBox="1"/>
          <p:nvPr/>
        </p:nvSpPr>
        <p:spPr>
          <a:xfrm>
            <a:off x="1523772" y="2113716"/>
            <a:ext cx="2159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Multitasking on single core CPU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03A93A-571B-0C46-B016-498DB533F878}"/>
              </a:ext>
            </a:extLst>
          </p:cNvPr>
          <p:cNvSpPr txBox="1"/>
          <p:nvPr/>
        </p:nvSpPr>
        <p:spPr>
          <a:xfrm>
            <a:off x="1523769" y="2964293"/>
            <a:ext cx="2067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Multitasking on dual core CPU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A13ABC-0422-004A-81DC-FF92B12BF26E}"/>
              </a:ext>
            </a:extLst>
          </p:cNvPr>
          <p:cNvSpPr txBox="1"/>
          <p:nvPr/>
        </p:nvSpPr>
        <p:spPr>
          <a:xfrm>
            <a:off x="3262733" y="2483000"/>
            <a:ext cx="540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C75456-CA28-8E40-8F51-9D77ED457165}"/>
              </a:ext>
            </a:extLst>
          </p:cNvPr>
          <p:cNvSpPr txBox="1"/>
          <p:nvPr/>
        </p:nvSpPr>
        <p:spPr>
          <a:xfrm>
            <a:off x="3802733" y="2483000"/>
            <a:ext cx="540000" cy="307777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692EF2-FE32-0646-8913-BFA085ADF954}"/>
              </a:ext>
            </a:extLst>
          </p:cNvPr>
          <p:cNvSpPr txBox="1"/>
          <p:nvPr/>
        </p:nvSpPr>
        <p:spPr>
          <a:xfrm>
            <a:off x="4344319" y="2483000"/>
            <a:ext cx="540000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8D1AE2-860F-D94E-9A62-686B6555B83D}"/>
              </a:ext>
            </a:extLst>
          </p:cNvPr>
          <p:cNvSpPr txBox="1"/>
          <p:nvPr/>
        </p:nvSpPr>
        <p:spPr>
          <a:xfrm>
            <a:off x="4882733" y="2483000"/>
            <a:ext cx="540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DEB7BA-6827-0748-95E8-91D405CCD09C}"/>
              </a:ext>
            </a:extLst>
          </p:cNvPr>
          <p:cNvSpPr txBox="1"/>
          <p:nvPr/>
        </p:nvSpPr>
        <p:spPr>
          <a:xfrm>
            <a:off x="5422733" y="2483000"/>
            <a:ext cx="540000" cy="307777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007F8D-35E7-FA47-AB66-01BC3E43FF78}"/>
              </a:ext>
            </a:extLst>
          </p:cNvPr>
          <p:cNvSpPr txBox="1"/>
          <p:nvPr/>
        </p:nvSpPr>
        <p:spPr>
          <a:xfrm>
            <a:off x="5964319" y="2483000"/>
            <a:ext cx="540000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F2EC08-4947-1C4A-AD73-8CB24AB19DB1}"/>
              </a:ext>
            </a:extLst>
          </p:cNvPr>
          <p:cNvSpPr txBox="1"/>
          <p:nvPr/>
        </p:nvSpPr>
        <p:spPr>
          <a:xfrm>
            <a:off x="6501147" y="2483000"/>
            <a:ext cx="540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CC4C52-0FA8-0B4F-9B97-177A292B572E}"/>
              </a:ext>
            </a:extLst>
          </p:cNvPr>
          <p:cNvSpPr txBox="1"/>
          <p:nvPr/>
        </p:nvSpPr>
        <p:spPr>
          <a:xfrm>
            <a:off x="7037977" y="2483000"/>
            <a:ext cx="1619999" cy="307777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1A0AA2-8795-C548-A9BF-01124E61BEC4}"/>
              </a:ext>
            </a:extLst>
          </p:cNvPr>
          <p:cNvSpPr txBox="1"/>
          <p:nvPr/>
        </p:nvSpPr>
        <p:spPr>
          <a:xfrm>
            <a:off x="1635277" y="3335069"/>
            <a:ext cx="540000" cy="30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5F0763-4EC9-854F-A2F8-D42AE6DA9C2D}"/>
              </a:ext>
            </a:extLst>
          </p:cNvPr>
          <p:cNvSpPr txBox="1"/>
          <p:nvPr/>
        </p:nvSpPr>
        <p:spPr>
          <a:xfrm>
            <a:off x="2713936" y="3335069"/>
            <a:ext cx="540000" cy="306000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C4B0D-46FC-F848-BE76-0C50F85AD1C7}"/>
              </a:ext>
            </a:extLst>
          </p:cNvPr>
          <p:cNvSpPr txBox="1"/>
          <p:nvPr/>
        </p:nvSpPr>
        <p:spPr>
          <a:xfrm>
            <a:off x="2173936" y="3335069"/>
            <a:ext cx="540000" cy="306000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07110D-C004-1B4F-942F-54EE922D376B}"/>
              </a:ext>
            </a:extLst>
          </p:cNvPr>
          <p:cNvSpPr txBox="1"/>
          <p:nvPr/>
        </p:nvSpPr>
        <p:spPr>
          <a:xfrm>
            <a:off x="2172320" y="5573692"/>
            <a:ext cx="540000" cy="30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41387F-EBA4-0D41-BFEB-E861BBB2C921}"/>
              </a:ext>
            </a:extLst>
          </p:cNvPr>
          <p:cNvSpPr txBox="1"/>
          <p:nvPr/>
        </p:nvSpPr>
        <p:spPr>
          <a:xfrm>
            <a:off x="1633661" y="5573692"/>
            <a:ext cx="540000" cy="306000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6818E0-27CB-1949-9171-CE036F587605}"/>
              </a:ext>
            </a:extLst>
          </p:cNvPr>
          <p:cNvSpPr txBox="1"/>
          <p:nvPr/>
        </p:nvSpPr>
        <p:spPr>
          <a:xfrm>
            <a:off x="2712320" y="5573692"/>
            <a:ext cx="540000" cy="306000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53A059-9F25-444F-BFF1-5919CBA0BE8F}"/>
              </a:ext>
            </a:extLst>
          </p:cNvPr>
          <p:cNvSpPr txBox="1"/>
          <p:nvPr/>
        </p:nvSpPr>
        <p:spPr>
          <a:xfrm>
            <a:off x="3253936" y="3335069"/>
            <a:ext cx="540000" cy="30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5ADFF4-1795-4942-A961-669A401E25DA}"/>
              </a:ext>
            </a:extLst>
          </p:cNvPr>
          <p:cNvSpPr txBox="1"/>
          <p:nvPr/>
        </p:nvSpPr>
        <p:spPr>
          <a:xfrm>
            <a:off x="3250979" y="5573692"/>
            <a:ext cx="540000" cy="306000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C3E18F-C035-6F49-80B9-7062EAD07737}"/>
              </a:ext>
            </a:extLst>
          </p:cNvPr>
          <p:cNvSpPr txBox="1"/>
          <p:nvPr/>
        </p:nvSpPr>
        <p:spPr>
          <a:xfrm>
            <a:off x="3794795" y="3335069"/>
            <a:ext cx="540000" cy="306000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AF863A-042A-004B-88F1-6EE47E49024A}"/>
              </a:ext>
            </a:extLst>
          </p:cNvPr>
          <p:cNvSpPr txBox="1"/>
          <p:nvPr/>
        </p:nvSpPr>
        <p:spPr>
          <a:xfrm>
            <a:off x="3794795" y="5573692"/>
            <a:ext cx="540000" cy="30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92152C-AAEC-1B48-B974-0215B06B4EEF}"/>
              </a:ext>
            </a:extLst>
          </p:cNvPr>
          <p:cNvSpPr txBox="1"/>
          <p:nvPr/>
        </p:nvSpPr>
        <p:spPr>
          <a:xfrm>
            <a:off x="4336511" y="3335069"/>
            <a:ext cx="1637232" cy="306000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7A40F3B-BA1E-0647-954F-D6F2E96A43F7}"/>
              </a:ext>
            </a:extLst>
          </p:cNvPr>
          <p:cNvCxnSpPr>
            <a:cxnSpLocks/>
          </p:cNvCxnSpPr>
          <p:nvPr/>
        </p:nvCxnSpPr>
        <p:spPr>
          <a:xfrm>
            <a:off x="5169831" y="1422479"/>
            <a:ext cx="20348" cy="2763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85E468C-9ECC-3C49-87B1-2D8888510B3D}"/>
              </a:ext>
            </a:extLst>
          </p:cNvPr>
          <p:cNvSpPr txBox="1"/>
          <p:nvPr/>
        </p:nvSpPr>
        <p:spPr>
          <a:xfrm>
            <a:off x="1095277" y="3354102"/>
            <a:ext cx="8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Core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D78DFD-FBDD-654E-851D-207D310D6B85}"/>
              </a:ext>
            </a:extLst>
          </p:cNvPr>
          <p:cNvSpPr txBox="1"/>
          <p:nvPr/>
        </p:nvSpPr>
        <p:spPr>
          <a:xfrm>
            <a:off x="1075885" y="5588194"/>
            <a:ext cx="8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Core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332CB4-3069-BB41-AF86-D09760B16EE4}"/>
              </a:ext>
            </a:extLst>
          </p:cNvPr>
          <p:cNvSpPr txBox="1"/>
          <p:nvPr/>
        </p:nvSpPr>
        <p:spPr>
          <a:xfrm>
            <a:off x="4988701" y="-635809"/>
            <a:ext cx="58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T/2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7F71F0-EC2F-C347-8208-8A5EF55DB125}"/>
              </a:ext>
            </a:extLst>
          </p:cNvPr>
          <p:cNvSpPr txBox="1"/>
          <p:nvPr/>
        </p:nvSpPr>
        <p:spPr>
          <a:xfrm>
            <a:off x="8488922" y="-635810"/>
            <a:ext cx="30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17D0627-5629-424F-9CA8-F2F9D894396F}"/>
              </a:ext>
            </a:extLst>
          </p:cNvPr>
          <p:cNvCxnSpPr>
            <a:cxnSpLocks/>
          </p:cNvCxnSpPr>
          <p:nvPr/>
        </p:nvCxnSpPr>
        <p:spPr>
          <a:xfrm flipH="1">
            <a:off x="8654333" y="1441416"/>
            <a:ext cx="3991" cy="27445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6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0899E0-9C88-6B42-B5CB-9097183DDD34}"/>
              </a:ext>
            </a:extLst>
          </p:cNvPr>
          <p:cNvSpPr txBox="1"/>
          <p:nvPr/>
        </p:nvSpPr>
        <p:spPr>
          <a:xfrm>
            <a:off x="885183" y="663362"/>
            <a:ext cx="2160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97E15-E0A4-F24B-BA56-215111CF1460}"/>
              </a:ext>
            </a:extLst>
          </p:cNvPr>
          <p:cNvSpPr txBox="1"/>
          <p:nvPr/>
        </p:nvSpPr>
        <p:spPr>
          <a:xfrm>
            <a:off x="6285183" y="663362"/>
            <a:ext cx="1618711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22A46-E607-C943-9370-5062F610CDBD}"/>
              </a:ext>
            </a:extLst>
          </p:cNvPr>
          <p:cNvSpPr txBox="1"/>
          <p:nvPr/>
        </p:nvSpPr>
        <p:spPr>
          <a:xfrm>
            <a:off x="3045183" y="663362"/>
            <a:ext cx="32400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F0B26-7DE9-2842-8EED-4ED25A2434AD}"/>
              </a:ext>
            </a:extLst>
          </p:cNvPr>
          <p:cNvSpPr txBox="1"/>
          <p:nvPr/>
        </p:nvSpPr>
        <p:spPr>
          <a:xfrm>
            <a:off x="773678" y="287609"/>
            <a:ext cx="1173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Serial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471A3-B47F-9841-9717-AF1F816B333A}"/>
              </a:ext>
            </a:extLst>
          </p:cNvPr>
          <p:cNvSpPr txBox="1"/>
          <p:nvPr/>
        </p:nvSpPr>
        <p:spPr>
          <a:xfrm>
            <a:off x="7748695" y="258246"/>
            <a:ext cx="30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F8069-3094-2C45-B45F-3EFA1533124A}"/>
              </a:ext>
            </a:extLst>
          </p:cNvPr>
          <p:cNvSpPr txBox="1"/>
          <p:nvPr/>
        </p:nvSpPr>
        <p:spPr>
          <a:xfrm>
            <a:off x="1308504" y="1692588"/>
            <a:ext cx="618907" cy="30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BB3ECE-2F9C-9D4E-868B-AC403C4264A5}"/>
              </a:ext>
            </a:extLst>
          </p:cNvPr>
          <p:cNvSpPr txBox="1"/>
          <p:nvPr/>
        </p:nvSpPr>
        <p:spPr>
          <a:xfrm>
            <a:off x="4579894" y="1692588"/>
            <a:ext cx="1541093" cy="30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BBA412-64D2-894F-80DD-0FB0145FD5E5}"/>
              </a:ext>
            </a:extLst>
          </p:cNvPr>
          <p:cNvSpPr txBox="1"/>
          <p:nvPr/>
        </p:nvSpPr>
        <p:spPr>
          <a:xfrm>
            <a:off x="7020715" y="1692588"/>
            <a:ext cx="884468" cy="30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0A8D9E-6BFB-8A48-AB98-FC007A77B508}"/>
              </a:ext>
            </a:extLst>
          </p:cNvPr>
          <p:cNvSpPr txBox="1"/>
          <p:nvPr/>
        </p:nvSpPr>
        <p:spPr>
          <a:xfrm>
            <a:off x="1928279" y="1692588"/>
            <a:ext cx="1940251" cy="30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317818-444E-F341-8051-9E9926F7DAE8}"/>
              </a:ext>
            </a:extLst>
          </p:cNvPr>
          <p:cNvSpPr txBox="1"/>
          <p:nvPr/>
        </p:nvSpPr>
        <p:spPr>
          <a:xfrm>
            <a:off x="885182" y="1692588"/>
            <a:ext cx="420292" cy="30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2C88D6-E31A-084A-89E9-ABA4E809F5DD}"/>
              </a:ext>
            </a:extLst>
          </p:cNvPr>
          <p:cNvSpPr txBox="1"/>
          <p:nvPr/>
        </p:nvSpPr>
        <p:spPr>
          <a:xfrm>
            <a:off x="6120987" y="1692588"/>
            <a:ext cx="899728" cy="306000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62550B-D510-E346-9649-EE03ACF0A3C1}"/>
              </a:ext>
            </a:extLst>
          </p:cNvPr>
          <p:cNvSpPr txBox="1"/>
          <p:nvPr/>
        </p:nvSpPr>
        <p:spPr>
          <a:xfrm>
            <a:off x="3868530" y="1692588"/>
            <a:ext cx="711364" cy="306000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E4107C-71B2-064A-BB3F-54A314021BE9}"/>
              </a:ext>
            </a:extLst>
          </p:cNvPr>
          <p:cNvSpPr txBox="1"/>
          <p:nvPr/>
        </p:nvSpPr>
        <p:spPr>
          <a:xfrm>
            <a:off x="885600" y="3026037"/>
            <a:ext cx="618907" cy="30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5AFEE-D4FD-E94C-8653-FCC9FA9518E7}"/>
              </a:ext>
            </a:extLst>
          </p:cNvPr>
          <p:cNvSpPr txBox="1"/>
          <p:nvPr/>
        </p:nvSpPr>
        <p:spPr>
          <a:xfrm>
            <a:off x="2025238" y="2720037"/>
            <a:ext cx="1541093" cy="30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7D6900-83E8-0E40-AA33-3FBD50DF4563}"/>
              </a:ext>
            </a:extLst>
          </p:cNvPr>
          <p:cNvSpPr txBox="1"/>
          <p:nvPr/>
        </p:nvSpPr>
        <p:spPr>
          <a:xfrm>
            <a:off x="3566331" y="2721600"/>
            <a:ext cx="884468" cy="30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D8FDEE-4D9B-054A-A9A8-59D9C51BE743}"/>
              </a:ext>
            </a:extLst>
          </p:cNvPr>
          <p:cNvSpPr txBox="1"/>
          <p:nvPr/>
        </p:nvSpPr>
        <p:spPr>
          <a:xfrm>
            <a:off x="1510751" y="3026037"/>
            <a:ext cx="1940251" cy="30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70DEB2-8C4A-FB49-A2F7-04C144B12DF0}"/>
              </a:ext>
            </a:extLst>
          </p:cNvPr>
          <p:cNvSpPr txBox="1"/>
          <p:nvPr/>
        </p:nvSpPr>
        <p:spPr>
          <a:xfrm>
            <a:off x="885182" y="2720037"/>
            <a:ext cx="420292" cy="30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4AE727-9427-8B4E-937C-8BF262D5FF16}"/>
              </a:ext>
            </a:extLst>
          </p:cNvPr>
          <p:cNvSpPr txBox="1"/>
          <p:nvPr/>
        </p:nvSpPr>
        <p:spPr>
          <a:xfrm>
            <a:off x="3445537" y="3025255"/>
            <a:ext cx="899728" cy="306000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6AA875-F4EC-9D4D-9029-9068E99B8FFE}"/>
              </a:ext>
            </a:extLst>
          </p:cNvPr>
          <p:cNvSpPr txBox="1"/>
          <p:nvPr/>
        </p:nvSpPr>
        <p:spPr>
          <a:xfrm>
            <a:off x="1306777" y="2720037"/>
            <a:ext cx="711364" cy="306000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4D9DED-7733-CA46-A62B-11AF5AD70483}"/>
              </a:ext>
            </a:extLst>
          </p:cNvPr>
          <p:cNvSpPr txBox="1"/>
          <p:nvPr/>
        </p:nvSpPr>
        <p:spPr>
          <a:xfrm>
            <a:off x="768589" y="1286687"/>
            <a:ext cx="1529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Concurrent execution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984C45-54DD-C641-A5B3-C0371C4EDACF}"/>
              </a:ext>
            </a:extLst>
          </p:cNvPr>
          <p:cNvSpPr txBox="1"/>
          <p:nvPr/>
        </p:nvSpPr>
        <p:spPr>
          <a:xfrm>
            <a:off x="768589" y="2320463"/>
            <a:ext cx="196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Parallel execution on 2 cores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8D7089-7AD0-2141-B19C-5033C091FC43}"/>
              </a:ext>
            </a:extLst>
          </p:cNvPr>
          <p:cNvCxnSpPr>
            <a:cxnSpLocks/>
          </p:cNvCxnSpPr>
          <p:nvPr/>
        </p:nvCxnSpPr>
        <p:spPr>
          <a:xfrm>
            <a:off x="4383943" y="564608"/>
            <a:ext cx="24685" cy="30734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A17C3E-3E72-7F40-BCFB-53F77ECE1788}"/>
              </a:ext>
            </a:extLst>
          </p:cNvPr>
          <p:cNvCxnSpPr>
            <a:cxnSpLocks/>
          </p:cNvCxnSpPr>
          <p:nvPr/>
        </p:nvCxnSpPr>
        <p:spPr>
          <a:xfrm>
            <a:off x="7899768" y="540244"/>
            <a:ext cx="24685" cy="30734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96B358B-19E2-854B-9A0F-75E1A43C9A8A}"/>
              </a:ext>
            </a:extLst>
          </p:cNvPr>
          <p:cNvSpPr txBox="1"/>
          <p:nvPr/>
        </p:nvSpPr>
        <p:spPr>
          <a:xfrm>
            <a:off x="4197436" y="271898"/>
            <a:ext cx="433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T/2</a:t>
            </a:r>
          </a:p>
        </p:txBody>
      </p:sp>
    </p:spTree>
    <p:extLst>
      <p:ext uri="{BB962C8B-B14F-4D97-AF65-F5344CB8AC3E}">
        <p14:creationId xmlns:p14="http://schemas.microsoft.com/office/powerpoint/2010/main" val="343942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157F05-8663-6343-841E-90778FB810F6}"/>
              </a:ext>
            </a:extLst>
          </p:cNvPr>
          <p:cNvSpPr/>
          <p:nvPr/>
        </p:nvSpPr>
        <p:spPr>
          <a:xfrm>
            <a:off x="328974" y="2210879"/>
            <a:ext cx="228323" cy="347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/>
              <a:t>C1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987DD2-088C-4046-BEBB-5FD77D080ED7}"/>
              </a:ext>
            </a:extLst>
          </p:cNvPr>
          <p:cNvSpPr/>
          <p:nvPr/>
        </p:nvSpPr>
        <p:spPr>
          <a:xfrm>
            <a:off x="2447131" y="2211582"/>
            <a:ext cx="467833" cy="347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CF61AE-1DF8-8F4D-A414-97B1D5F19C2F}"/>
              </a:ext>
            </a:extLst>
          </p:cNvPr>
          <p:cNvSpPr/>
          <p:nvPr/>
        </p:nvSpPr>
        <p:spPr>
          <a:xfrm>
            <a:off x="5030920" y="2210879"/>
            <a:ext cx="467833" cy="347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99E338-EE15-194C-98B4-6938AA3B165F}"/>
              </a:ext>
            </a:extLst>
          </p:cNvPr>
          <p:cNvSpPr/>
          <p:nvPr/>
        </p:nvSpPr>
        <p:spPr>
          <a:xfrm>
            <a:off x="557211" y="2210879"/>
            <a:ext cx="90000" cy="34733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C29C96-1DCB-9944-94FB-359C8F3BE180}"/>
              </a:ext>
            </a:extLst>
          </p:cNvPr>
          <p:cNvSpPr/>
          <p:nvPr/>
        </p:nvSpPr>
        <p:spPr>
          <a:xfrm>
            <a:off x="647211" y="2210879"/>
            <a:ext cx="540000" cy="3473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646280-6A70-2540-9C56-9C68FF1883B2}"/>
              </a:ext>
            </a:extLst>
          </p:cNvPr>
          <p:cNvSpPr/>
          <p:nvPr/>
        </p:nvSpPr>
        <p:spPr>
          <a:xfrm>
            <a:off x="1187211" y="2210879"/>
            <a:ext cx="90000" cy="34733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6E3D78-977B-D24B-84B4-01B4D908345E}"/>
              </a:ext>
            </a:extLst>
          </p:cNvPr>
          <p:cNvSpPr/>
          <p:nvPr/>
        </p:nvSpPr>
        <p:spPr>
          <a:xfrm>
            <a:off x="1277211" y="2210879"/>
            <a:ext cx="540000" cy="3473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D35F31-80D0-5345-85E5-1F31BAFF7E4D}"/>
              </a:ext>
            </a:extLst>
          </p:cNvPr>
          <p:cNvSpPr/>
          <p:nvPr/>
        </p:nvSpPr>
        <p:spPr>
          <a:xfrm>
            <a:off x="1817211" y="2210879"/>
            <a:ext cx="90000" cy="34733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718F50-AAFF-9E4E-A777-4FC7AC9A4718}"/>
              </a:ext>
            </a:extLst>
          </p:cNvPr>
          <p:cNvSpPr/>
          <p:nvPr/>
        </p:nvSpPr>
        <p:spPr>
          <a:xfrm>
            <a:off x="1907211" y="2210879"/>
            <a:ext cx="540000" cy="3473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8DF4D0-B5CB-9F4C-8E56-A5699CA53BB7}"/>
              </a:ext>
            </a:extLst>
          </p:cNvPr>
          <p:cNvSpPr/>
          <p:nvPr/>
        </p:nvSpPr>
        <p:spPr>
          <a:xfrm>
            <a:off x="3140917" y="2210879"/>
            <a:ext cx="90000" cy="347330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88FE4E-1D57-104D-AAFC-F62FFBAB90D2}"/>
              </a:ext>
            </a:extLst>
          </p:cNvPr>
          <p:cNvSpPr/>
          <p:nvPr/>
        </p:nvSpPr>
        <p:spPr>
          <a:xfrm>
            <a:off x="3230917" y="2210879"/>
            <a:ext cx="540000" cy="3473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F12ECB-7CFC-C045-A215-2179F423EBCF}"/>
              </a:ext>
            </a:extLst>
          </p:cNvPr>
          <p:cNvSpPr/>
          <p:nvPr/>
        </p:nvSpPr>
        <p:spPr>
          <a:xfrm>
            <a:off x="3770917" y="2210879"/>
            <a:ext cx="90000" cy="347330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F0DDD5-B1B6-DE40-BE34-CD219828B39D}"/>
              </a:ext>
            </a:extLst>
          </p:cNvPr>
          <p:cNvSpPr/>
          <p:nvPr/>
        </p:nvSpPr>
        <p:spPr>
          <a:xfrm>
            <a:off x="3860917" y="2210879"/>
            <a:ext cx="540000" cy="3473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A1C4BE-57DF-FF47-9A88-B5285E587706}"/>
              </a:ext>
            </a:extLst>
          </p:cNvPr>
          <p:cNvSpPr/>
          <p:nvPr/>
        </p:nvSpPr>
        <p:spPr>
          <a:xfrm>
            <a:off x="4400917" y="2210879"/>
            <a:ext cx="90000" cy="347330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74EC27-90CE-DD46-A155-A603B362B1EA}"/>
              </a:ext>
            </a:extLst>
          </p:cNvPr>
          <p:cNvSpPr/>
          <p:nvPr/>
        </p:nvSpPr>
        <p:spPr>
          <a:xfrm>
            <a:off x="4490917" y="2210879"/>
            <a:ext cx="540000" cy="3473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E73B7B-AEA0-A448-9D8D-DB7C5D074BC4}"/>
              </a:ext>
            </a:extLst>
          </p:cNvPr>
          <p:cNvSpPr/>
          <p:nvPr/>
        </p:nvSpPr>
        <p:spPr>
          <a:xfrm>
            <a:off x="772851" y="3097275"/>
            <a:ext cx="79954" cy="34733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FEFEC8-3E7F-2F47-9B31-A94ECBD72B5F}"/>
              </a:ext>
            </a:extLst>
          </p:cNvPr>
          <p:cNvSpPr/>
          <p:nvPr/>
        </p:nvSpPr>
        <p:spPr>
          <a:xfrm>
            <a:off x="846017" y="3097275"/>
            <a:ext cx="79954" cy="347330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9D314B-CFE9-6844-99B7-45E1E0A4BC22}"/>
              </a:ext>
            </a:extLst>
          </p:cNvPr>
          <p:cNvSpPr/>
          <p:nvPr/>
        </p:nvSpPr>
        <p:spPr>
          <a:xfrm>
            <a:off x="923043" y="3097275"/>
            <a:ext cx="479725" cy="3473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7DC8C90-E9AE-6246-BFE0-3E087A1BD162}"/>
              </a:ext>
            </a:extLst>
          </p:cNvPr>
          <p:cNvSpPr/>
          <p:nvPr/>
        </p:nvSpPr>
        <p:spPr>
          <a:xfrm>
            <a:off x="2660321" y="3097275"/>
            <a:ext cx="467833" cy="347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A1E4F08-3AE0-B648-8491-006480447C4D}"/>
              </a:ext>
            </a:extLst>
          </p:cNvPr>
          <p:cNvSpPr/>
          <p:nvPr/>
        </p:nvSpPr>
        <p:spPr>
          <a:xfrm>
            <a:off x="3122560" y="3097275"/>
            <a:ext cx="467833" cy="347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D8401D0-B835-5A42-B6AB-9CDA0088524A}"/>
              </a:ext>
            </a:extLst>
          </p:cNvPr>
          <p:cNvSpPr/>
          <p:nvPr/>
        </p:nvSpPr>
        <p:spPr>
          <a:xfrm>
            <a:off x="2912597" y="2210879"/>
            <a:ext cx="228323" cy="347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/>
              <a:t>C2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F670FB-E50E-EB41-9DDE-E5BC35060075}"/>
              </a:ext>
            </a:extLst>
          </p:cNvPr>
          <p:cNvSpPr/>
          <p:nvPr/>
        </p:nvSpPr>
        <p:spPr>
          <a:xfrm>
            <a:off x="328974" y="3097275"/>
            <a:ext cx="228323" cy="347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/>
              <a:t>C1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E5BB49-910C-A949-A9AA-CAAB1050453A}"/>
              </a:ext>
            </a:extLst>
          </p:cNvPr>
          <p:cNvSpPr/>
          <p:nvPr/>
        </p:nvSpPr>
        <p:spPr>
          <a:xfrm>
            <a:off x="544531" y="3097275"/>
            <a:ext cx="228323" cy="347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/>
              <a:t>C2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4A47F7E-4FE5-AE43-90AB-F433CEABDE87}"/>
              </a:ext>
            </a:extLst>
          </p:cNvPr>
          <p:cNvSpPr/>
          <p:nvPr/>
        </p:nvSpPr>
        <p:spPr>
          <a:xfrm>
            <a:off x="1402852" y="3097275"/>
            <a:ext cx="79954" cy="34733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49C188-AD3B-0542-9EB2-11D1AA79843D}"/>
              </a:ext>
            </a:extLst>
          </p:cNvPr>
          <p:cNvSpPr/>
          <p:nvPr/>
        </p:nvSpPr>
        <p:spPr>
          <a:xfrm>
            <a:off x="1476018" y="3097275"/>
            <a:ext cx="79954" cy="347330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7FCAA85-9CB7-6040-91AF-A832DEA08A48}"/>
              </a:ext>
            </a:extLst>
          </p:cNvPr>
          <p:cNvSpPr/>
          <p:nvPr/>
        </p:nvSpPr>
        <p:spPr>
          <a:xfrm>
            <a:off x="1553044" y="3097275"/>
            <a:ext cx="479725" cy="3473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633D3ED-7DD8-9D43-907F-8A0F3900A97A}"/>
              </a:ext>
            </a:extLst>
          </p:cNvPr>
          <p:cNvSpPr/>
          <p:nvPr/>
        </p:nvSpPr>
        <p:spPr>
          <a:xfrm>
            <a:off x="2032768" y="3097275"/>
            <a:ext cx="79954" cy="34733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CA67E81-41B5-8646-AE30-BAD6E9F63947}"/>
              </a:ext>
            </a:extLst>
          </p:cNvPr>
          <p:cNvSpPr/>
          <p:nvPr/>
        </p:nvSpPr>
        <p:spPr>
          <a:xfrm>
            <a:off x="2105934" y="3097275"/>
            <a:ext cx="79954" cy="347330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BA86D09-B661-3C45-978B-666DFEB195C6}"/>
              </a:ext>
            </a:extLst>
          </p:cNvPr>
          <p:cNvSpPr/>
          <p:nvPr/>
        </p:nvSpPr>
        <p:spPr>
          <a:xfrm>
            <a:off x="2182960" y="3097275"/>
            <a:ext cx="479725" cy="3473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D810CD0-9116-304F-99FF-858FDFDA2888}"/>
              </a:ext>
            </a:extLst>
          </p:cNvPr>
          <p:cNvSpPr txBox="1"/>
          <p:nvPr/>
        </p:nvSpPr>
        <p:spPr>
          <a:xfrm>
            <a:off x="241008" y="1889671"/>
            <a:ext cx="254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Sequential I/O processing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19B895-41E3-2544-8026-1C49A7C34FCF}"/>
              </a:ext>
            </a:extLst>
          </p:cNvPr>
          <p:cNvSpPr txBox="1"/>
          <p:nvPr/>
        </p:nvSpPr>
        <p:spPr>
          <a:xfrm>
            <a:off x="241008" y="2764381"/>
            <a:ext cx="254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Concurrent I/O processing</a:t>
            </a:r>
          </a:p>
        </p:txBody>
      </p:sp>
    </p:spTree>
    <p:extLst>
      <p:ext uri="{BB962C8B-B14F-4D97-AF65-F5344CB8AC3E}">
        <p14:creationId xmlns:p14="http://schemas.microsoft.com/office/powerpoint/2010/main" val="231111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4511</TotalTime>
  <Words>148</Words>
  <Application>Microsoft Macintosh PowerPoint</Application>
  <PresentationFormat>Custom</PresentationFormat>
  <Paragraphs>86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Uwe Schmitt</dc:creator>
  <cp:lastModifiedBy>Uwe Schmitt</cp:lastModifiedBy>
  <cp:revision>37</cp:revision>
  <dcterms:created xsi:type="dcterms:W3CDTF">2021-01-08T17:09:03Z</dcterms:created>
  <dcterms:modified xsi:type="dcterms:W3CDTF">2021-04-14T13:56:45Z</dcterms:modified>
</cp:coreProperties>
</file>