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1E3A-EBB8-4939-BC66-2CE6E767812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3E7A-A99F-41D0-8328-5BD96ED1EE3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Навык </a:t>
            </a:r>
            <a:r>
              <a:rPr lang="ru-RU" dirty="0" smtClean="0"/>
              <a:t>«</a:t>
            </a:r>
            <a:r>
              <a:rPr lang="en-US" dirty="0" smtClean="0"/>
              <a:t>Windbreaker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Дурмагамебтова</a:t>
            </a:r>
            <a:r>
              <a:rPr lang="ru-RU" dirty="0" smtClean="0"/>
              <a:t> </a:t>
            </a:r>
            <a:r>
              <a:rPr lang="ru-RU" dirty="0" err="1" smtClean="0"/>
              <a:t>Анияр</a:t>
            </a:r>
            <a:endParaRPr lang="ru-RU" dirty="0" smtClean="0"/>
          </a:p>
          <a:p>
            <a:r>
              <a:rPr lang="ru-RU" dirty="0" err="1" smtClean="0"/>
              <a:t>Яндекс.Лицей</a:t>
            </a:r>
            <a:r>
              <a:rPr lang="ru-RU" dirty="0" smtClean="0"/>
              <a:t> 2 год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400552" cy="4525963"/>
          </a:xfrm>
        </p:spPr>
        <p:txBody>
          <a:bodyPr/>
          <a:lstStyle/>
          <a:p>
            <a:r>
              <a:rPr lang="ru-RU" dirty="0" smtClean="0"/>
              <a:t>Создать навык в Алисе, который считал бы ветер и его направление относительно идущего пешком/едущего на велосипеде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ºÐ°Ðº ÐµÑÐ°ÑÑ Ð¿ÑÐ¾ÑÐ¸Ð² Ð²ÐµÑÑÐ° Ð½Ð° Ð²ÐµÐ»Ð¾ÑÐ¸Ð¿ÐµÐ´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1588" y="3286124"/>
            <a:ext cx="4472412" cy="3571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</a:t>
            </a:r>
            <a:r>
              <a:rPr lang="en-US" dirty="0" smtClean="0"/>
              <a:t>API: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 </a:t>
            </a:r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Google maps Directions</a:t>
            </a:r>
          </a:p>
          <a:p>
            <a:r>
              <a:rPr lang="en-US" dirty="0" smtClean="0"/>
              <a:t>Google maps </a:t>
            </a:r>
            <a:r>
              <a:rPr lang="en-US" dirty="0" err="1" smtClean="0"/>
              <a:t>Geocoding</a:t>
            </a:r>
            <a:endParaRPr lang="en-US" dirty="0" smtClean="0"/>
          </a:p>
          <a:p>
            <a:r>
              <a:rPr lang="ru-RU" dirty="0" err="1" smtClean="0"/>
              <a:t>Яндекс.Погода</a:t>
            </a:r>
            <a:r>
              <a:rPr 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Проблемы, возникшие при написании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4876" y="1785926"/>
            <a:ext cx="4429124" cy="4483113"/>
          </a:xfrm>
        </p:spPr>
        <p:txBody>
          <a:bodyPr/>
          <a:lstStyle/>
          <a:p>
            <a:r>
              <a:rPr lang="ru-RU" dirty="0" smtClean="0"/>
              <a:t>Ответ </a:t>
            </a:r>
            <a:r>
              <a:rPr lang="ru-RU" dirty="0" err="1"/>
              <a:t>webhook</a:t>
            </a:r>
            <a:r>
              <a:rPr lang="ru-RU" dirty="0"/>
              <a:t> не удовлетворяет протоколу: </a:t>
            </a:r>
            <a:r>
              <a:rPr lang="ru-RU" dirty="0" err="1" smtClean="0"/>
              <a:t>text</a:t>
            </a:r>
            <a:endParaRPr lang="ru-RU" dirty="0" smtClean="0"/>
          </a:p>
          <a:p>
            <a:r>
              <a:rPr lang="ru-RU" dirty="0" smtClean="0"/>
              <a:t>HTTP </a:t>
            </a:r>
            <a:r>
              <a:rPr lang="ru-RU" dirty="0"/>
              <a:t>ошибка в ответе </a:t>
            </a:r>
            <a:r>
              <a:rPr lang="ru-RU" dirty="0" err="1"/>
              <a:t>webhook</a:t>
            </a:r>
            <a:r>
              <a:rPr lang="ru-RU" dirty="0"/>
              <a:t>: </a:t>
            </a:r>
            <a:r>
              <a:rPr lang="ru-RU" dirty="0" smtClean="0"/>
              <a:t>500</a:t>
            </a:r>
          </a:p>
          <a:p>
            <a:r>
              <a:rPr lang="ru-RU" dirty="0" smtClean="0"/>
              <a:t>Проблемы с индексацией</a:t>
            </a:r>
          </a:p>
          <a:p>
            <a:r>
              <a:rPr lang="ru-RU" dirty="0" smtClean="0"/>
              <a:t>Проблемы с чатом</a:t>
            </a:r>
          </a:p>
          <a:p>
            <a:endParaRPr lang="ru-RU" dirty="0" smtClean="0"/>
          </a:p>
        </p:txBody>
      </p:sp>
      <p:pic>
        <p:nvPicPr>
          <p:cNvPr id="7170" name="Picture 2" descr="ÐÐ°ÑÑÐ¸Ð½ÐºÐ¸ Ð¿Ð¾ Ð·Ð°Ð¿ÑÐ¾ÑÑ 3Ð´ ÐºÐ°ÑÑÐ¸Ð½ÐºÐ¸ Ð´Ð»Ñ Ð¿ÑÐµÐ·ÐµÐ½ÑÐ°ÑÐ¸Ð¹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1344"/>
            <a:ext cx="3786214" cy="4732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Требуются улучшения…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5614998" cy="4340237"/>
          </a:xfrm>
        </p:spPr>
        <p:txBody>
          <a:bodyPr/>
          <a:lstStyle/>
          <a:p>
            <a:r>
              <a:rPr lang="ru-RU" dirty="0" smtClean="0"/>
              <a:t>возможность поиска мест не только по адресам, но и по организациям</a:t>
            </a:r>
          </a:p>
          <a:p>
            <a:r>
              <a:rPr lang="ru-RU" dirty="0"/>
              <a:t>р</a:t>
            </a:r>
            <a:r>
              <a:rPr lang="ru-RU" dirty="0" smtClean="0"/>
              <a:t>асширение бы спектр ответов, которые может принять Алиса</a:t>
            </a:r>
          </a:p>
          <a:p>
            <a:r>
              <a:rPr lang="ru-RU" dirty="0" err="1" smtClean="0"/>
              <a:t>трекер</a:t>
            </a:r>
            <a:r>
              <a:rPr lang="ru-RU" dirty="0" smtClean="0"/>
              <a:t> заезда в навык Алисы</a:t>
            </a:r>
          </a:p>
        </p:txBody>
      </p:sp>
      <p:pic>
        <p:nvPicPr>
          <p:cNvPr id="6146" name="Picture 2" descr="ÐÐ°ÑÑÐ¸Ð½ÐºÐ¸ Ð¿Ð¾ Ð·Ð°Ð¿ÑÐ¾ÑÑ 3Ð´ ÐºÐ°ÑÑÐ¸Ð½ÐºÐ¸ Ð´Ð»Ñ Ð¿ÑÐµÐ·ÐµÐ½ÑÐ°ÑÐ¸Ð¹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714488"/>
            <a:ext cx="2857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95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Навык «Windbreaker»</vt:lpstr>
      <vt:lpstr>Идея </vt:lpstr>
      <vt:lpstr>Использованные API:</vt:lpstr>
      <vt:lpstr>Проблемы, возникшие при написании программы</vt:lpstr>
      <vt:lpstr>Требуются улучшения…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«Windbreaker»</dc:title>
  <dc:creator>aset</dc:creator>
  <cp:lastModifiedBy>aset</cp:lastModifiedBy>
  <cp:revision>1</cp:revision>
  <dcterms:created xsi:type="dcterms:W3CDTF">2019-04-25T16:06:44Z</dcterms:created>
  <dcterms:modified xsi:type="dcterms:W3CDTF">2019-04-26T13:15:21Z</dcterms:modified>
</cp:coreProperties>
</file>