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3.jpeg" ContentType="image/jpeg"/>
  <Override PartName="/ppt/media/image11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Для правки </a:t>
            </a:r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текста </a:t>
            </a:r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заглавия </a:t>
            </a:r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щёлкните </a:t>
            </a:r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463C212-E350-4188-8010-F4038F982D01}" type="slidenum">
              <a:rPr b="0" lang="ru-RU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8202FDD-5E76-4780-ACFF-86AE02764B67}" type="slidenum">
              <a:rPr b="0" lang="ru-RU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BAAFDD2-DE0F-476E-9960-E30841CD7DDA}" type="slidenum">
              <a:rPr b="0" lang="ru-RU" sz="1200" spc="-1" strike="noStrike">
                <a:solidFill>
                  <a:srgbClr val="ffffff"/>
                </a:solidFill>
                <a:latin typeface="Calibri"/>
                <a:ea typeface="Calibri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04600" y="4267800"/>
            <a:ext cx="4805640" cy="1296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ru-RU" sz="4400" spc="-1" strike="noStrike">
                <a:solidFill>
                  <a:srgbClr val="0000ff"/>
                </a:solidFill>
                <a:latin typeface="Calibri"/>
                <a:ea typeface="Calibri"/>
              </a:rPr>
              <a:t>My Twitter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04960" y="3429000"/>
            <a:ext cx="4805280" cy="838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Calibri"/>
              </a:rPr>
              <a:t>Проект Тасбауовой Даяны и Дурмагамбетовой Анияр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25" name="Google Shape;98;p15" descr=""/>
          <p:cNvPicPr/>
          <p:nvPr/>
        </p:nvPicPr>
        <p:blipFill>
          <a:blip r:embed="rId1"/>
          <a:stretch/>
        </p:blipFill>
        <p:spPr>
          <a:xfrm>
            <a:off x="6316200" y="1398240"/>
            <a:ext cx="4446000" cy="444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3600"/>
            <a:ext cx="5614560" cy="6857640"/>
          </a:xfrm>
          <a:prstGeom prst="rect">
            <a:avLst/>
          </a:prstGeom>
          <a:gradFill rotWithShape="0">
            <a:gsLst>
              <a:gs pos="0">
                <a:srgbClr val="4472c3">
                  <a:alpha val="8200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Google Shape;149;p21" descr=""/>
          <p:cNvPicPr/>
          <p:nvPr/>
        </p:nvPicPr>
        <p:blipFill>
          <a:blip r:embed="rId1"/>
          <a:stretch/>
        </p:blipFill>
        <p:spPr>
          <a:xfrm>
            <a:off x="360" y="360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80" name="TextShape 2"/>
          <p:cNvSpPr txBox="1"/>
          <p:nvPr/>
        </p:nvSpPr>
        <p:spPr>
          <a:xfrm>
            <a:off x="5760000" y="648000"/>
            <a:ext cx="5971320" cy="889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Заключение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0" y="738720"/>
            <a:ext cx="5000040" cy="5400720"/>
          </a:xfrm>
          <a:custGeom>
            <a:avLst/>
            <a:gdLst/>
            <a:ahLst/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w="12600">
            <a:solidFill>
              <a:srgbClr val="b3c6e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Google Shape;152;p21" descr=""/>
          <p:cNvPicPr/>
          <p:nvPr/>
        </p:nvPicPr>
        <p:blipFill>
          <a:blip r:embed="rId2"/>
          <a:stretch/>
        </p:blipFill>
        <p:spPr>
          <a:xfrm>
            <a:off x="450360" y="1629000"/>
            <a:ext cx="3619800" cy="3619800"/>
          </a:xfrm>
          <a:prstGeom prst="rect">
            <a:avLst/>
          </a:prstGeom>
          <a:ln>
            <a:noFill/>
          </a:ln>
        </p:spPr>
      </p:pic>
      <p:sp>
        <p:nvSpPr>
          <p:cNvPr id="183" name="TextShape 4"/>
          <p:cNvSpPr txBox="1"/>
          <p:nvPr/>
        </p:nvSpPr>
        <p:spPr>
          <a:xfrm>
            <a:off x="5450760" y="1778760"/>
            <a:ext cx="6741000" cy="5075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Calibri"/>
              </a:rPr>
              <a:t>Благодаря этому проекту, мы научились пользоваться Flask, SQL, HTML, CSS, JS. Продолжили пользоваться github.Научились решать проблемы, связанные с функциональностью кнопок, модальных окон, добавлением картинок.И мы верим, что используя полученные знания, мы создадим ПРЕКРАСНЫЕ САЙТЫ ;)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965480" y="629280"/>
            <a:ext cx="6586200" cy="128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Идея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81040" y="2115000"/>
            <a:ext cx="630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991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TextShape 3"/>
          <p:cNvSpPr txBox="1"/>
          <p:nvPr/>
        </p:nvSpPr>
        <p:spPr>
          <a:xfrm>
            <a:off x="4965480" y="2438280"/>
            <a:ext cx="6586200" cy="3785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Calibri"/>
              </a:rPr>
              <a:t>Идея пришла к нам при просмотре сайта Twitter. Мы решили создать свой «Twitter» с похожими функциями, как добавление, удаление новости.Создание собственной страницы, своих твитов.Добавлять лайк на твиты,регистрироваться и авторизоваться.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Google Shape;106;p16" descr=""/>
          <p:cNvPicPr/>
          <p:nvPr/>
        </p:nvPicPr>
        <p:blipFill>
          <a:blip r:embed="rId1"/>
          <a:stretch/>
        </p:blipFill>
        <p:spPr>
          <a:xfrm>
            <a:off x="535680" y="81360"/>
            <a:ext cx="3681360" cy="655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Google Shape;112;p17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2" name="TextShape 2"/>
          <p:cNvSpPr txBox="1"/>
          <p:nvPr/>
        </p:nvSpPr>
        <p:spPr>
          <a:xfrm>
            <a:off x="1523880" y="1122480"/>
            <a:ext cx="9143640" cy="2900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Calibri"/>
                <a:ea typeface="Calibri"/>
              </a:rPr>
              <a:t>Разбор кода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3600"/>
            <a:ext cx="5614560" cy="6857640"/>
          </a:xfrm>
          <a:prstGeom prst="rect">
            <a:avLst/>
          </a:prstGeom>
          <a:gradFill rotWithShape="0">
            <a:gsLst>
              <a:gs pos="0">
                <a:srgbClr val="4472c3">
                  <a:alpha val="8200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Google Shape;119;p18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5" name="TextShape 2"/>
          <p:cNvSpPr txBox="1"/>
          <p:nvPr/>
        </p:nvSpPr>
        <p:spPr>
          <a:xfrm>
            <a:off x="6065280" y="3600"/>
            <a:ext cx="5856840" cy="1299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Структура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5800" y="728640"/>
            <a:ext cx="5000040" cy="5400720"/>
          </a:xfrm>
          <a:custGeom>
            <a:avLst/>
            <a:gdLst/>
            <a:ahLst/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w="12600">
            <a:solidFill>
              <a:srgbClr val="b3c6e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Google Shape;122;p18" descr=""/>
          <p:cNvPicPr/>
          <p:nvPr/>
        </p:nvPicPr>
        <p:blipFill>
          <a:blip r:embed="rId2"/>
          <a:stretch/>
        </p:blipFill>
        <p:spPr>
          <a:xfrm>
            <a:off x="561240" y="1622880"/>
            <a:ext cx="3619800" cy="3619800"/>
          </a:xfrm>
          <a:prstGeom prst="rect">
            <a:avLst/>
          </a:prstGeom>
          <a:ln>
            <a:noFill/>
          </a:ln>
        </p:spPr>
      </p:pic>
      <p:sp>
        <p:nvSpPr>
          <p:cNvPr id="138" name="TextShape 4"/>
          <p:cNvSpPr txBox="1"/>
          <p:nvPr/>
        </p:nvSpPr>
        <p:spPr>
          <a:xfrm>
            <a:off x="5947920" y="1211760"/>
            <a:ext cx="5974200" cy="461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Сайт состоит из 6 страниц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➔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Логин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➔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Регистрация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90000"/>
              </a:lnSpc>
              <a:buClr>
                <a:srgbClr val="000000"/>
              </a:buClr>
              <a:buFont typeface="Arial"/>
              <a:buChar char="➔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Главная страница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90000"/>
              </a:lnSpc>
              <a:buClr>
                <a:srgbClr val="000000"/>
              </a:buClr>
              <a:buFont typeface="Arial"/>
              <a:buChar char="➔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О нас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90000"/>
              </a:lnSpc>
              <a:buClr>
                <a:srgbClr val="000000"/>
              </a:buClr>
              <a:buFont typeface="Arial"/>
              <a:buChar char="➔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Личный кабинет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90000"/>
              </a:lnSpc>
              <a:buClr>
                <a:srgbClr val="000000"/>
              </a:buClr>
              <a:buFont typeface="Arial"/>
              <a:buChar char="➔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Выход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3600"/>
            <a:ext cx="5614560" cy="6857640"/>
          </a:xfrm>
          <a:prstGeom prst="rect">
            <a:avLst/>
          </a:prstGeom>
          <a:gradFill rotWithShape="0">
            <a:gsLst>
              <a:gs pos="0">
                <a:srgbClr val="4472c3">
                  <a:alpha val="8200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1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Google Shape;129;p19" descr=""/>
          <p:cNvPicPr/>
          <p:nvPr/>
        </p:nvPicPr>
        <p:blipFill>
          <a:blip r:embed="rId1"/>
          <a:stretch/>
        </p:blipFill>
        <p:spPr>
          <a:xfrm>
            <a:off x="0" y="-8064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41" name="TextShape 2"/>
          <p:cNvSpPr txBox="1"/>
          <p:nvPr/>
        </p:nvSpPr>
        <p:spPr>
          <a:xfrm>
            <a:off x="6065280" y="3600"/>
            <a:ext cx="5856840" cy="1299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Авторизация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55800" y="728640"/>
            <a:ext cx="5000040" cy="5400720"/>
          </a:xfrm>
          <a:custGeom>
            <a:avLst/>
            <a:gdLst/>
            <a:ahLst/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w="12600">
            <a:solidFill>
              <a:srgbClr val="b3c6e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Google Shape;132;p19" descr=""/>
          <p:cNvPicPr/>
          <p:nvPr/>
        </p:nvPicPr>
        <p:blipFill>
          <a:blip r:embed="rId2"/>
          <a:stretch/>
        </p:blipFill>
        <p:spPr>
          <a:xfrm>
            <a:off x="561240" y="1622880"/>
            <a:ext cx="3619800" cy="3619800"/>
          </a:xfrm>
          <a:prstGeom prst="rect">
            <a:avLst/>
          </a:prstGeom>
          <a:ln>
            <a:noFill/>
          </a:ln>
        </p:spPr>
      </p:pic>
      <p:sp>
        <p:nvSpPr>
          <p:cNvPr id="144" name="CustomShape 4"/>
          <p:cNvSpPr/>
          <p:nvPr/>
        </p:nvSpPr>
        <p:spPr>
          <a:xfrm>
            <a:off x="6065280" y="1582920"/>
            <a:ext cx="5870520" cy="18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ru-RU" sz="3000" spc="-1" strike="noStrike">
                <a:solidFill>
                  <a:srgbClr val="000000"/>
                </a:solidFill>
                <a:latin typeface="Calibri"/>
                <a:ea typeface="Calibri"/>
              </a:rPr>
              <a:t>При входе на страницу появляется форма для авторизации(email, password, checkbox, submit), и если вы не зарегистрированы, то открываете форму для регистрации.</a:t>
            </a:r>
            <a:endParaRPr b="0" lang="ru-RU" sz="3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3600"/>
            <a:ext cx="5614560" cy="6857640"/>
          </a:xfrm>
          <a:prstGeom prst="rect">
            <a:avLst/>
          </a:prstGeom>
          <a:gradFill rotWithShape="0">
            <a:gsLst>
              <a:gs pos="0">
                <a:srgbClr val="4472c3">
                  <a:alpha val="8200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1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Google Shape;139;p20" descr=""/>
          <p:cNvPicPr/>
          <p:nvPr/>
        </p:nvPicPr>
        <p:blipFill>
          <a:blip r:embed="rId1"/>
          <a:stretch/>
        </p:blipFill>
        <p:spPr>
          <a:xfrm>
            <a:off x="0" y="-8064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47" name="TextShape 2"/>
          <p:cNvSpPr txBox="1"/>
          <p:nvPr/>
        </p:nvSpPr>
        <p:spPr>
          <a:xfrm>
            <a:off x="6065280" y="3600"/>
            <a:ext cx="5856840" cy="1299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Главная страница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55800" y="728640"/>
            <a:ext cx="5000040" cy="5400720"/>
          </a:xfrm>
          <a:custGeom>
            <a:avLst/>
            <a:gdLst/>
            <a:ahLst/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w="12600">
            <a:solidFill>
              <a:srgbClr val="b3c6e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Google Shape;142;p20" descr=""/>
          <p:cNvPicPr/>
          <p:nvPr/>
        </p:nvPicPr>
        <p:blipFill>
          <a:blip r:embed="rId2"/>
          <a:stretch/>
        </p:blipFill>
        <p:spPr>
          <a:xfrm>
            <a:off x="561240" y="1622880"/>
            <a:ext cx="3619800" cy="3619800"/>
          </a:xfrm>
          <a:prstGeom prst="rect">
            <a:avLst/>
          </a:prstGeom>
          <a:ln>
            <a:noFill/>
          </a:ln>
        </p:spPr>
      </p:pic>
      <p:sp>
        <p:nvSpPr>
          <p:cNvPr id="150" name="CustomShape 4"/>
          <p:cNvSpPr/>
          <p:nvPr/>
        </p:nvSpPr>
        <p:spPr>
          <a:xfrm>
            <a:off x="6065280" y="1381320"/>
            <a:ext cx="5870520" cy="20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Вторая(главная) страница состоит из кнопки для добавления новости, при открытии, которой выходит модальное окно с функцией добавления текста.Также на странице есть ваши твиты и других людей с датой, текстом и email пользователя.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Наверху страницы вы можете увидеть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navbar c ссылками на Home, About us, My page, Logout.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3600"/>
            <a:ext cx="5614560" cy="6857640"/>
          </a:xfrm>
          <a:prstGeom prst="rect">
            <a:avLst/>
          </a:prstGeom>
          <a:gradFill rotWithShape="0">
            <a:gsLst>
              <a:gs pos="0">
                <a:srgbClr val="4472c3">
                  <a:alpha val="8200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Google Shape;149;p21" descr=""/>
          <p:cNvPicPr/>
          <p:nvPr/>
        </p:nvPicPr>
        <p:blipFill>
          <a:blip r:embed="rId1"/>
          <a:stretch/>
        </p:blipFill>
        <p:spPr>
          <a:xfrm>
            <a:off x="360" y="360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3" name="TextShape 2"/>
          <p:cNvSpPr txBox="1"/>
          <p:nvPr/>
        </p:nvSpPr>
        <p:spPr>
          <a:xfrm>
            <a:off x="5760000" y="648000"/>
            <a:ext cx="5971320" cy="889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Основной код приложения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0" y="738720"/>
            <a:ext cx="5000040" cy="5400720"/>
          </a:xfrm>
          <a:custGeom>
            <a:avLst/>
            <a:gdLst/>
            <a:ahLst/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w="12600">
            <a:solidFill>
              <a:srgbClr val="b3c6e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Google Shape;152;p21" descr=""/>
          <p:cNvPicPr/>
          <p:nvPr/>
        </p:nvPicPr>
        <p:blipFill>
          <a:blip r:embed="rId2"/>
          <a:stretch/>
        </p:blipFill>
        <p:spPr>
          <a:xfrm>
            <a:off x="450360" y="1629000"/>
            <a:ext cx="3619800" cy="3619800"/>
          </a:xfrm>
          <a:prstGeom prst="rect">
            <a:avLst/>
          </a:prstGeom>
          <a:ln>
            <a:noFill/>
          </a:ln>
        </p:spPr>
      </p:pic>
      <p:sp>
        <p:nvSpPr>
          <p:cNvPr id="156" name="TextShape 4"/>
          <p:cNvSpPr txBox="1"/>
          <p:nvPr/>
        </p:nvSpPr>
        <p:spPr>
          <a:xfrm>
            <a:off x="5450760" y="1778760"/>
            <a:ext cx="6741000" cy="5075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457200" indent="-355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❖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Calibri"/>
              </a:rPr>
              <a:t>Мы использовали Flask и БД SQL.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90000"/>
              </a:lnSpc>
              <a:buClr>
                <a:srgbClr val="000000"/>
              </a:buClr>
              <a:buFont typeface="Arial"/>
              <a:buChar char="❖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Calibri"/>
              </a:rPr>
              <a:t>Работали с HTML, CSS, JS  файлами, используя Bootstrap4. JS использовали для создания модального окна,лайка, слайдера и некоторых кнопок.С помощью Bootstrap создали форму для твита, профиль пользователя, слайдер, navbar.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90000"/>
              </a:lnSpc>
              <a:buClr>
                <a:srgbClr val="000000"/>
              </a:buClr>
              <a:buFont typeface="Arial"/>
              <a:buChar char="❖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Calibri"/>
              </a:rPr>
              <a:t>Используя Flask, мы создали 6 страниц(/login,/signup,/logout,/mypage,/about, /main)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90000"/>
              </a:lnSpc>
              <a:buClr>
                <a:srgbClr val="000000"/>
              </a:buClr>
              <a:buFont typeface="Arial"/>
              <a:buChar char="❖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Calibri"/>
              </a:rPr>
              <a:t>Создали две таблицы в БД(Users, News)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90000"/>
              </a:lnSpc>
              <a:buClr>
                <a:srgbClr val="000000"/>
              </a:buClr>
              <a:buFont typeface="Arial"/>
              <a:buChar char="❖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Calibri"/>
              </a:rPr>
              <a:t>Использовали SFN для шифрования аватарок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90000"/>
              </a:lnSpc>
              <a:buClr>
                <a:srgbClr val="000000"/>
              </a:buClr>
              <a:buFont typeface="Arial"/>
              <a:buChar char="❖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Calibri"/>
              </a:rPr>
              <a:t>Существует два класса: UsersModel, NewsModel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3600"/>
            <a:ext cx="5614560" cy="6857640"/>
          </a:xfrm>
          <a:prstGeom prst="rect">
            <a:avLst/>
          </a:prstGeom>
          <a:gradFill rotWithShape="0">
            <a:gsLst>
              <a:gs pos="0">
                <a:srgbClr val="4472c3">
                  <a:alpha val="8200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Google Shape;159;p2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9" name="TextShape 2"/>
          <p:cNvSpPr txBox="1"/>
          <p:nvPr/>
        </p:nvSpPr>
        <p:spPr>
          <a:xfrm>
            <a:off x="6243480" y="-171360"/>
            <a:ext cx="3764160" cy="1453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Проблемы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0" y="738720"/>
            <a:ext cx="5000040" cy="5400720"/>
          </a:xfrm>
          <a:custGeom>
            <a:avLst/>
            <a:gdLst/>
            <a:ahLst/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w="12600">
            <a:solidFill>
              <a:srgbClr val="b3c6e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Google Shape;162;p22" descr=""/>
          <p:cNvPicPr/>
          <p:nvPr/>
        </p:nvPicPr>
        <p:blipFill>
          <a:blip r:embed="rId2"/>
          <a:stretch/>
        </p:blipFill>
        <p:spPr>
          <a:xfrm>
            <a:off x="450360" y="1629000"/>
            <a:ext cx="3619800" cy="3619800"/>
          </a:xfrm>
          <a:prstGeom prst="rect">
            <a:avLst/>
          </a:prstGeom>
          <a:ln>
            <a:noFill/>
          </a:ln>
        </p:spPr>
      </p:pic>
      <p:sp>
        <p:nvSpPr>
          <p:cNvPr id="162" name="TextShape 4"/>
          <p:cNvSpPr txBox="1"/>
          <p:nvPr/>
        </p:nvSpPr>
        <p:spPr>
          <a:xfrm>
            <a:off x="5450760" y="1102320"/>
            <a:ext cx="6741000" cy="54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Calibri"/>
              </a:rPr>
              <a:t>При нажатии кнопки перезагружалась целая страница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164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Calibri"/>
              </a:rPr>
              <a:t>Работа с картинками в БД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164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Calibri"/>
              </a:rPr>
              <a:t>Добавление модального окна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164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Calibri"/>
              </a:rPr>
              <a:t>Создание лайка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Calibri"/>
              </a:rPr>
              <a:t>ВСЕ ПРОБЛЕМЫ РЕШЕНЫ!!!!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90000"/>
              </a:lnSpc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84200" y="470880"/>
            <a:ext cx="4380480" cy="5891760"/>
          </a:xfrm>
          <a:custGeom>
            <a:avLst/>
            <a:gdLst/>
            <a:ah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TextShape 2"/>
          <p:cNvSpPr txBox="1"/>
          <p:nvPr/>
        </p:nvSpPr>
        <p:spPr>
          <a:xfrm>
            <a:off x="862920" y="1011960"/>
            <a:ext cx="3601080" cy="4795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Calibri"/>
                <a:ea typeface="Calibri"/>
              </a:rPr>
              <a:t>Будь у нас больше времени, мы бы добавили ;)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5" name="Group 3"/>
          <p:cNvGrpSpPr/>
          <p:nvPr/>
        </p:nvGrpSpPr>
        <p:grpSpPr>
          <a:xfrm>
            <a:off x="5194440" y="471600"/>
            <a:ext cx="6513120" cy="5883840"/>
            <a:chOff x="5194440" y="471600"/>
            <a:chExt cx="6513120" cy="5883840"/>
          </a:xfrm>
        </p:grpSpPr>
        <p:sp>
          <p:nvSpPr>
            <p:cNvPr id="166" name="CustomShape 4"/>
            <p:cNvSpPr/>
            <p:nvPr/>
          </p:nvSpPr>
          <p:spPr>
            <a:xfrm>
              <a:off x="5194440" y="471600"/>
              <a:ext cx="6513120" cy="1680840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5"/>
            <p:cNvSpPr/>
            <p:nvPr/>
          </p:nvSpPr>
          <p:spPr>
            <a:xfrm>
              <a:off x="5702760" y="849960"/>
              <a:ext cx="924120" cy="9241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6"/>
            <p:cNvSpPr/>
            <p:nvPr/>
          </p:nvSpPr>
          <p:spPr>
            <a:xfrm>
              <a:off x="7135920" y="471600"/>
              <a:ext cx="4571640" cy="1680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7"/>
            <p:cNvSpPr/>
            <p:nvPr/>
          </p:nvSpPr>
          <p:spPr>
            <a:xfrm>
              <a:off x="7135920" y="471600"/>
              <a:ext cx="4571640" cy="1680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7840" rIns="177840" tIns="177840" bIns="177840" anchor="ctr"/>
            <a:p>
              <a:pPr>
                <a:lnSpc>
                  <a:spcPct val="90000"/>
                </a:lnSpc>
              </a:pPr>
              <a:r>
                <a:rPr b="0" lang="ru-RU" sz="23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Добавить репосты, комментарии</a:t>
              </a:r>
              <a:endParaRPr b="0" lang="ru-RU" sz="2300" spc="-1" strike="noStrike">
                <a:latin typeface="Arial"/>
              </a:endParaRPr>
            </a:p>
          </p:txBody>
        </p:sp>
        <p:sp>
          <p:nvSpPr>
            <p:cNvPr id="170" name="CustomShape 8"/>
            <p:cNvSpPr/>
            <p:nvPr/>
          </p:nvSpPr>
          <p:spPr>
            <a:xfrm>
              <a:off x="5194440" y="2572920"/>
              <a:ext cx="6513120" cy="1680840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9"/>
            <p:cNvSpPr/>
            <p:nvPr/>
          </p:nvSpPr>
          <p:spPr>
            <a:xfrm>
              <a:off x="5702760" y="2951280"/>
              <a:ext cx="924120" cy="9241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10"/>
            <p:cNvSpPr/>
            <p:nvPr/>
          </p:nvSpPr>
          <p:spPr>
            <a:xfrm>
              <a:off x="7135920" y="2572920"/>
              <a:ext cx="4571640" cy="1680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11"/>
            <p:cNvSpPr/>
            <p:nvPr/>
          </p:nvSpPr>
          <p:spPr>
            <a:xfrm>
              <a:off x="7135920" y="2572920"/>
              <a:ext cx="4571640" cy="1680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7840" rIns="177840" tIns="177840" bIns="177840" anchor="ctr"/>
            <a:p>
              <a:pPr>
                <a:lnSpc>
                  <a:spcPct val="90000"/>
                </a:lnSpc>
              </a:pPr>
              <a:r>
                <a:rPr b="0" lang="ru-RU" sz="23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Подписка на другого пользователя</a:t>
              </a:r>
              <a:endParaRPr b="0" lang="ru-RU" sz="2300" spc="-1" strike="noStrike">
                <a:latin typeface="Arial"/>
              </a:endParaRPr>
            </a:p>
          </p:txBody>
        </p:sp>
        <p:sp>
          <p:nvSpPr>
            <p:cNvPr id="174" name="CustomShape 12"/>
            <p:cNvSpPr/>
            <p:nvPr/>
          </p:nvSpPr>
          <p:spPr>
            <a:xfrm>
              <a:off x="5194440" y="4674600"/>
              <a:ext cx="6513120" cy="1680840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13"/>
            <p:cNvSpPr/>
            <p:nvPr/>
          </p:nvSpPr>
          <p:spPr>
            <a:xfrm>
              <a:off x="5702760" y="5052600"/>
              <a:ext cx="924120" cy="924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14"/>
            <p:cNvSpPr/>
            <p:nvPr/>
          </p:nvSpPr>
          <p:spPr>
            <a:xfrm>
              <a:off x="7135920" y="4674600"/>
              <a:ext cx="4571640" cy="1680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15"/>
            <p:cNvSpPr/>
            <p:nvPr/>
          </p:nvSpPr>
          <p:spPr>
            <a:xfrm>
              <a:off x="7135920" y="4674600"/>
              <a:ext cx="4571640" cy="1680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77840" rIns="177840" tIns="177840" bIns="177840" anchor="ctr"/>
            <a:p>
              <a:pPr>
                <a:lnSpc>
                  <a:spcPct val="90000"/>
                </a:lnSpc>
              </a:pPr>
              <a:r>
                <a:rPr b="0" lang="ru-RU" sz="23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Чат  </a:t>
              </a:r>
              <a:endParaRPr b="0" lang="ru-RU" sz="2300" spc="-1" strike="noStrike">
                <a:latin typeface="Arial"/>
              </a:endParaRPr>
            </a:p>
          </p:txBody>
        </p:sp>
      </p:grp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2019-03-18T19:56:38Z</dcterms:modified>
  <cp:revision>3</cp:revision>
  <dc:subject/>
  <dc:title/>
</cp:coreProperties>
</file>