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5E28"/>
    <a:srgbClr val="293E1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9FAAB-C107-1DED-D39D-69D406821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1D7906-5A5A-C085-C29F-4C99161B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834F35-F32C-96B6-7218-95EAA2CE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4BFE-C95A-46E2-B49C-4CB2879428CD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A5AAD2-CA4B-418B-4CDA-41AE67DB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DFECFA-F54F-DF76-2E0D-EBB21B74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4FE-6615-4E83-BE08-A6F8E6ECF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04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A2B70-D505-83B1-2E31-C50A0AD5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976B61-2D90-4EC3-A4AB-63EB7815E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000387-D34C-EC8E-3957-570D1A21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4BFE-C95A-46E2-B49C-4CB2879428CD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E7ABC3-0BE4-6D3A-0B35-42ADF0A7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B27902-7577-23C7-1ED6-496014D0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4FE-6615-4E83-BE08-A6F8E6ECF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8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1F6B4C-572D-2F0A-4C59-67FC374A1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9FBECE-C465-30E4-E7F1-F08FAA249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C1A7FC-8EF5-9F64-6AAC-CF32A627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4BFE-C95A-46E2-B49C-4CB2879428CD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E6BB72-0A3B-857F-4DBD-D1A3A2AD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98039D-8418-A0C3-3AE2-572ADE51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4FE-6615-4E83-BE08-A6F8E6ECF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7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63EDD-CBD8-F290-5EA3-49431404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B1D686-8914-9AA8-4DA4-34522D6A9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CAD85-B185-D3E9-A296-E5B61BD8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4BFE-C95A-46E2-B49C-4CB2879428CD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938551-D49A-C0DD-3B67-7B1513006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FE7F01-B778-B012-59BF-23A9230A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4FE-6615-4E83-BE08-A6F8E6ECF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00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930F4-A697-8280-69CE-EAC96C1E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5A4464-4B50-27D8-96EF-0722A0567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6BAEA-EEFA-0C9B-920B-6F000851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4BFE-C95A-46E2-B49C-4CB2879428CD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DEAA17-4091-D218-6DFC-5AA492B9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DF2694-A0B1-9B9B-2F46-0837DBED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4FE-6615-4E83-BE08-A6F8E6ECF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3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A08DA-6E5B-EE0F-5BC4-7BB8D610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30864A-F4F2-ECB3-C0F2-AAA525712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00CAEA-6A2F-A222-5A99-70776F0E9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A985FC-0C2C-DB61-D62C-10687BFD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4BFE-C95A-46E2-B49C-4CB2879428CD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616B6E-4F0E-D085-4086-A0F07BBD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5154AB-168F-E3B3-22DE-BBD51EC4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4FE-6615-4E83-BE08-A6F8E6ECF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01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2375C-96FC-A0B8-45F0-04762009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D89A05-17DE-6C35-D29A-91AF5A086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AD1FFB-698E-AF22-53C8-1BEC7113E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AED351-AA70-8971-3421-BC8C5ED21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BC6BEB-0FF8-CF6C-B8F6-660775D9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7082A9-34E3-0CF5-FA16-21DEA8DC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4BFE-C95A-46E2-B49C-4CB2879428CD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B43A12-8017-F52D-5255-E129B975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A66713-F890-FEA9-0A1E-4F5AD0E1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4FE-6615-4E83-BE08-A6F8E6ECF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2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5CEBB-6B47-B613-E00A-CE710C9E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B76799-2157-84D6-1B9D-D4289495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4BFE-C95A-46E2-B49C-4CB2879428CD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6541A0-1B96-DFC4-D7EC-0CFD6EF0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7C44AF-C31E-3198-8189-10E73B7F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4FE-6615-4E83-BE08-A6F8E6ECF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67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0E04FC-4BEE-0ACF-4CF2-FD091344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4BFE-C95A-46E2-B49C-4CB2879428CD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F2602A-E1A0-5775-2C8F-3DB46097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677700-4E79-2498-C3B1-4B9458A1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4FE-6615-4E83-BE08-A6F8E6ECF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97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C37A2-47E2-3948-9DB5-55620A007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BE84C5-4F53-0D14-3475-9338EAC7A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3D8246-A506-7712-6107-40355AB54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353E3A-FCD5-5D7A-9D56-06882902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4BFE-C95A-46E2-B49C-4CB2879428CD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F4EA98-0DF7-A25B-76EC-9ACE6D0F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E96C3D-95B8-74EB-5784-BB8ACA20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4FE-6615-4E83-BE08-A6F8E6ECF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9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4B490-B0C2-C1D0-4A10-F7C2128B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E5F8589-B09B-FEF3-51E4-4FA072DA1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026738-06B6-408E-C2EF-E234C92D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7F9CD8-C878-F518-9CFD-38C79A4A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4BFE-C95A-46E2-B49C-4CB2879428CD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9D7305-9A39-61D5-C85F-8DD0FC6F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B8349E-C98D-9B79-B904-67631684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A4FE-6615-4E83-BE08-A6F8E6ECF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40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929F75-EA20-36CD-5A55-86D3B034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340139-F1B6-5744-FF34-E6D9864C3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009B0E-CC5B-D280-F72A-E990D4B4C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E4BFE-C95A-46E2-B49C-4CB2879428CD}" type="datetimeFigureOut">
              <a:rPr lang="de-DE" smtClean="0"/>
              <a:t>09.01.2023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6A26DA-B87D-D850-2D74-70C13FB6F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450660-C89A-F4F6-3004-39A3199BD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7A4FE-6615-4E83-BE08-A6F8E6ECF7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1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32000"/>
                <a:lumOff val="68000"/>
              </a:schemeClr>
            </a:gs>
            <a:gs pos="15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  <a:gs pos="88000">
              <a:schemeClr val="accent6">
                <a:lumMod val="70000"/>
              </a:schemeClr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16870AC-3E2E-FB02-7575-EFE0D3A1BA29}"/>
              </a:ext>
            </a:extLst>
          </p:cNvPr>
          <p:cNvGrpSpPr/>
          <p:nvPr/>
        </p:nvGrpSpPr>
        <p:grpSpPr>
          <a:xfrm>
            <a:off x="2845673" y="1200412"/>
            <a:ext cx="5935669" cy="3979660"/>
            <a:chOff x="3143623" y="1333976"/>
            <a:chExt cx="5935669" cy="3979660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273D6562-0510-85F6-56FD-5BD15CB8F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94916">
              <a:off x="3143623" y="1653389"/>
              <a:ext cx="1859189" cy="2833077"/>
            </a:xfrm>
            <a:prstGeom prst="rect">
              <a:avLst/>
            </a:prstGeom>
          </p:spPr>
        </p:pic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B8F01A24-01E6-20E5-F40C-A536F21699F9}"/>
                </a:ext>
              </a:extLst>
            </p:cNvPr>
            <p:cNvGrpSpPr/>
            <p:nvPr/>
          </p:nvGrpSpPr>
          <p:grpSpPr>
            <a:xfrm>
              <a:off x="4035028" y="1333976"/>
              <a:ext cx="5044264" cy="3979660"/>
              <a:chOff x="4035028" y="1333976"/>
              <a:chExt cx="5044264" cy="3979660"/>
            </a:xfrm>
          </p:grpSpPr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2974A8E3-0399-5D80-0CF8-2A584CAA3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160382">
                <a:off x="4358254" y="1333976"/>
                <a:ext cx="1872948" cy="2854046"/>
              </a:xfrm>
              <a:prstGeom prst="rect">
                <a:avLst/>
              </a:prstGeom>
            </p:spPr>
          </p:pic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16C69FF1-EA3B-DF11-D466-079830230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19585">
                <a:off x="5845273" y="1343993"/>
                <a:ext cx="1775051" cy="2778340"/>
              </a:xfrm>
              <a:prstGeom prst="rect">
                <a:avLst/>
              </a:prstGeom>
            </p:spPr>
          </p:pic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E8729B46-FA74-9100-A84D-657183308B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04804">
                <a:off x="7311458" y="1741270"/>
                <a:ext cx="1767834" cy="2767044"/>
              </a:xfrm>
              <a:prstGeom prst="rect">
                <a:avLst/>
              </a:prstGeom>
            </p:spPr>
          </p:pic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90F4110-2EAD-0FD8-FC36-D2617A359D18}"/>
                  </a:ext>
                </a:extLst>
              </p:cNvPr>
              <p:cNvSpPr txBox="1"/>
              <p:nvPr/>
            </p:nvSpPr>
            <p:spPr>
              <a:xfrm>
                <a:off x="4035028" y="3333636"/>
                <a:ext cx="4178359" cy="1980000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/>
            </p:spPr>
            <p:txBody>
              <a:bodyPr wrap="square" rtlCol="0">
                <a:prstTxWarp prst="textInflateTop">
                  <a:avLst/>
                </a:prstTxWarp>
                <a:spAutoFit/>
                <a:sp3d extrusionH="57150" contourW="12700">
                  <a:bevelT w="69850" h="69850" prst="divot"/>
                  <a:extrusionClr>
                    <a:srgbClr val="FF0000"/>
                  </a:extrusionClr>
                  <a:contourClr>
                    <a:schemeClr val="bg1"/>
                  </a:contourClr>
                </a:sp3d>
              </a:bodyPr>
              <a:lstStyle/>
              <a:p>
                <a:r>
                  <a:rPr lang="de-DE" sz="4400" b="1" spc="50" dirty="0">
                    <a:ln w="0"/>
                    <a:solidFill>
                      <a:srgbClr val="FF0000"/>
                    </a:solidFill>
                    <a:effectLst>
                      <a:glow rad="127000">
                        <a:srgbClr val="FF0000">
                          <a:alpha val="60000"/>
                        </a:srgbClr>
                      </a:glow>
                      <a:outerShdw blurRad="60007" dir="2000400" sy="-30000" kx="-800400" algn="bl" rotWithShape="0">
                        <a:prstClr val="black">
                          <a:alpha val="20000"/>
                        </a:prstClr>
                      </a:outerShdw>
                    </a:effectLst>
                  </a:rPr>
                  <a:t>RING OF FIRE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921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00CA35B-F559-FDD9-0630-A85E009FED42}"/>
              </a:ext>
            </a:extLst>
          </p:cNvPr>
          <p:cNvGrpSpPr/>
          <p:nvPr/>
        </p:nvGrpSpPr>
        <p:grpSpPr>
          <a:xfrm>
            <a:off x="4585572" y="3105000"/>
            <a:ext cx="2628000" cy="648000"/>
            <a:chOff x="7384868" y="4275908"/>
            <a:chExt cx="2628000" cy="648000"/>
          </a:xfrm>
        </p:grpSpPr>
        <p:sp>
          <p:nvSpPr>
            <p:cNvPr id="18" name="Zierrahmen 17">
              <a:extLst>
                <a:ext uri="{FF2B5EF4-FFF2-40B4-BE49-F238E27FC236}">
                  <a16:creationId xmlns:a16="http://schemas.microsoft.com/office/drawing/2014/main" id="{54FD110E-6CA4-07EC-B186-5A8A3AD98969}"/>
                </a:ext>
              </a:extLst>
            </p:cNvPr>
            <p:cNvSpPr/>
            <p:nvPr/>
          </p:nvSpPr>
          <p:spPr>
            <a:xfrm>
              <a:off x="7384868" y="4275908"/>
              <a:ext cx="2628000" cy="648000"/>
            </a:xfrm>
            <a:prstGeom prst="plaque">
              <a:avLst>
                <a:gd name="adj" fmla="val 23685"/>
              </a:avLst>
            </a:prstGeom>
            <a:solidFill>
              <a:schemeClr val="tx1">
                <a:lumMod val="85000"/>
                <a:lumOff val="15000"/>
              </a:schemeClr>
            </a:solidFill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2C5D5E18-9C8A-A3E6-E642-66C15153927C}"/>
                </a:ext>
              </a:extLst>
            </p:cNvPr>
            <p:cNvSpPr txBox="1"/>
            <p:nvPr/>
          </p:nvSpPr>
          <p:spPr>
            <a:xfrm>
              <a:off x="7786229" y="4369075"/>
              <a:ext cx="2020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spc="50" dirty="0">
                  <a:ln w="0"/>
                  <a:solidFill>
                    <a:srgbClr val="FF0000"/>
                  </a:solidFill>
                  <a:effectLst>
                    <a:outerShdw blurRad="60007" dir="2000400" sy="-30000" kx="-800400" algn="bl" rotWithShape="0">
                      <a:prstClr val="black">
                        <a:alpha val="20000"/>
                      </a:prstClr>
                    </a:outerShdw>
                  </a:effectLst>
                  <a:latin typeface="Showcard Gothic" panose="04020904020102020604" pitchFamily="82" charset="0"/>
                </a:rPr>
                <a:t>Start Game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239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ABCE663-953A-2C21-EDEB-4DF809CBDCEB}"/>
              </a:ext>
            </a:extLst>
          </p:cNvPr>
          <p:cNvSpPr/>
          <p:nvPr/>
        </p:nvSpPr>
        <p:spPr>
          <a:xfrm>
            <a:off x="-130629" y="-69669"/>
            <a:ext cx="12444549" cy="6927669"/>
          </a:xfrm>
          <a:prstGeom prst="rect">
            <a:avLst/>
          </a:prstGeom>
          <a:gradFill flip="none" rotWithShape="1">
            <a:gsLst>
              <a:gs pos="1000">
                <a:srgbClr val="344E21"/>
              </a:gs>
              <a:gs pos="0">
                <a:srgbClr val="293E1A"/>
              </a:gs>
              <a:gs pos="24000">
                <a:srgbClr val="3E5E28"/>
              </a:gs>
              <a:gs pos="72000">
                <a:srgbClr val="293E1A"/>
              </a:gs>
              <a:gs pos="100000">
                <a:srgbClr val="293E1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2740EAA-C495-68A5-E4AE-2E0927C760A5}"/>
              </a:ext>
            </a:extLst>
          </p:cNvPr>
          <p:cNvGrpSpPr/>
          <p:nvPr/>
        </p:nvGrpSpPr>
        <p:grpSpPr>
          <a:xfrm>
            <a:off x="2969832" y="1064746"/>
            <a:ext cx="6243625" cy="4080505"/>
            <a:chOff x="3143623" y="1333976"/>
            <a:chExt cx="5935669" cy="3979660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A6A8015B-F1BA-4441-C225-E0629686A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94916">
              <a:off x="3143623" y="1653389"/>
              <a:ext cx="1859189" cy="2833077"/>
            </a:xfrm>
            <a:prstGeom prst="rect">
              <a:avLst/>
            </a:prstGeom>
          </p:spPr>
        </p:pic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43E94325-512A-8785-F1F9-760D768C9EF6}"/>
                </a:ext>
              </a:extLst>
            </p:cNvPr>
            <p:cNvGrpSpPr/>
            <p:nvPr/>
          </p:nvGrpSpPr>
          <p:grpSpPr>
            <a:xfrm>
              <a:off x="4035028" y="1333976"/>
              <a:ext cx="5044264" cy="3979660"/>
              <a:chOff x="4035028" y="1333976"/>
              <a:chExt cx="5044264" cy="3979660"/>
            </a:xfrm>
          </p:grpSpPr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2AD4C5AF-9F85-EC62-26DA-E0759A72CF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160382">
                <a:off x="4358254" y="1333976"/>
                <a:ext cx="1872948" cy="2854046"/>
              </a:xfrm>
              <a:prstGeom prst="rect">
                <a:avLst/>
              </a:prstGeom>
            </p:spPr>
          </p:pic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1D11AA40-205D-BDD0-75DC-0A50B8B86E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19585">
                <a:off x="5845273" y="1343993"/>
                <a:ext cx="1775051" cy="2778340"/>
              </a:xfrm>
              <a:prstGeom prst="rect">
                <a:avLst/>
              </a:prstGeom>
            </p:spPr>
          </p:pic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1CC9F84F-585A-0D43-1E72-6186A3088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04804">
                <a:off x="7311458" y="1741270"/>
                <a:ext cx="1767834" cy="2767044"/>
              </a:xfrm>
              <a:prstGeom prst="rect">
                <a:avLst/>
              </a:prstGeom>
            </p:spPr>
          </p:pic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75770BD5-CA54-54CF-D21D-03374EC0257D}"/>
                  </a:ext>
                </a:extLst>
              </p:cNvPr>
              <p:cNvSpPr txBox="1"/>
              <p:nvPr/>
            </p:nvSpPr>
            <p:spPr>
              <a:xfrm>
                <a:off x="4035028" y="3333636"/>
                <a:ext cx="4178359" cy="1980000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/>
            </p:spPr>
            <p:txBody>
              <a:bodyPr wrap="square" rtlCol="0">
                <a:prstTxWarp prst="textInflateTop">
                  <a:avLst/>
                </a:prstTxWarp>
                <a:spAutoFit/>
                <a:sp3d extrusionH="57150" contourW="12700">
                  <a:bevelT w="69850" h="69850" prst="divot"/>
                  <a:extrusionClr>
                    <a:srgbClr val="FF0000"/>
                  </a:extrusionClr>
                  <a:contourClr>
                    <a:schemeClr val="bg1"/>
                  </a:contourClr>
                </a:sp3d>
              </a:bodyPr>
              <a:lstStyle/>
              <a:p>
                <a:r>
                  <a:rPr lang="de-DE" sz="4400" spc="50" dirty="0">
                    <a:ln w="0"/>
                    <a:solidFill>
                      <a:srgbClr val="FF0000"/>
                    </a:solidFill>
                    <a:effectLst>
                      <a:glow rad="127000">
                        <a:srgbClr val="FF0000">
                          <a:alpha val="60000"/>
                        </a:srgbClr>
                      </a:glow>
                      <a:outerShdw blurRad="60007" dir="2000400" sy="-30000" kx="-800400" algn="bl" rotWithShape="0">
                        <a:prstClr val="black">
                          <a:alpha val="20000"/>
                        </a:prstClr>
                      </a:outerShdw>
                    </a:effectLst>
                    <a:latin typeface="Showcard Gothic" panose="04020904020102020604" pitchFamily="82" charset="0"/>
                    <a:ea typeface="Balkeno" pitchFamily="2" charset="0"/>
                  </a:rPr>
                  <a:t>RING OF FIRE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833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FE080BE-0734-2FDD-22FC-AE677F2E6AF1}"/>
              </a:ext>
            </a:extLst>
          </p:cNvPr>
          <p:cNvSpPr txBox="1"/>
          <p:nvPr/>
        </p:nvSpPr>
        <p:spPr>
          <a:xfrm>
            <a:off x="887506" y="232471"/>
            <a:ext cx="6096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All smiles, I know what it takes to fool this town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I'll do it 'til the sun goes down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And all through the nighttime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Oh, yeah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Oh, yeah, I'll tell you what you </a:t>
            </a:r>
            <a:r>
              <a:rPr lang="en-US" sz="1000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wanna</a:t>
            </a: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hear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Leave my sunglasses on while I shed a tear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It's never the right time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Yeah, yeah</a:t>
            </a:r>
          </a:p>
          <a:p>
            <a:pPr algn="l"/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 put my armor on, show you how strong I am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 put my armor on, I'll show you that I am</a:t>
            </a:r>
          </a:p>
          <a:p>
            <a:pPr algn="l"/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I'm unstoppable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I'm a Porsche with no brakes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I'm invincible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Yeah, I win every single game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I'm so powerful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 don't need batteries to play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I'm so confident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Yeah, I'm unstoppable today</a:t>
            </a:r>
          </a:p>
          <a:p>
            <a:pPr algn="l"/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Unstoppable today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Unstoppable today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Unstoppable today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I'm unstoppable today</a:t>
            </a:r>
          </a:p>
          <a:p>
            <a:pPr algn="l"/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Break down, only alone I will cry out loud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You'll never see what's hiding out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Hiding out deep down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Yeah, yeah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 know, I've heard that to let your feelings show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Is the only way to make friendships grow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But I'm too afraid now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Yeah, yeah</a:t>
            </a:r>
          </a:p>
          <a:p>
            <a:pPr algn="l"/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 put my armor on, show you how strong I am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 put my armor on, I'll show you that I am</a:t>
            </a:r>
          </a:p>
          <a:p>
            <a:pPr algn="l"/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I'm unstoppable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I'm a Porsche with no brakes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I'm invincible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Yeah, I win every single game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I'm so powerful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 don't need batteries to play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I'm so confident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endParaRPr lang="en-US" sz="1000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7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19523E2-14D7-8A57-1DBE-0F8F350EBCC0}"/>
              </a:ext>
            </a:extLst>
          </p:cNvPr>
          <p:cNvSpPr txBox="1"/>
          <p:nvPr/>
        </p:nvSpPr>
        <p:spPr>
          <a:xfrm>
            <a:off x="603070" y="355581"/>
            <a:ext cx="712694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Yeah, I'm unstoppable today</a:t>
            </a:r>
          </a:p>
          <a:p>
            <a:pPr algn="l"/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Unstoppable today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Unstoppable today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Unstoppable today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I'm unstoppable today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Unstoppable today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Unstoppable today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Unstoppable today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I'm unstoppable today</a:t>
            </a:r>
          </a:p>
          <a:p>
            <a:pPr algn="l"/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 put my armor on, show you how strong I am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 put my armor on, I'll show you that I am</a:t>
            </a:r>
          </a:p>
          <a:p>
            <a:pPr algn="l"/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I'm unstoppable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I'm a Porsche with no brakes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I'm invincible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Yeah, I win every single game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I'm so powerful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 don't need batteries to play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I'm so confident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Yeah, I'm unstoppable today</a:t>
            </a:r>
          </a:p>
          <a:p>
            <a:pPr algn="l"/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Unstoppable today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Unstoppable today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Unstoppable today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I'm unstoppable today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Unstoppable today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Unstoppable today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Unstoppable today</a:t>
            </a:r>
            <a:b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I'm unstoppable today</a:t>
            </a:r>
          </a:p>
          <a:p>
            <a:pPr algn="l"/>
            <a:endParaRPr lang="en-US" sz="1000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3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Breitbild</PresentationFormat>
  <Paragraphs>15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Showcard Gothic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 Hovhannisyan</dc:creator>
  <cp:lastModifiedBy>Anja Hovhannisyan</cp:lastModifiedBy>
  <cp:revision>4</cp:revision>
  <dcterms:created xsi:type="dcterms:W3CDTF">2023-01-09T10:14:39Z</dcterms:created>
  <dcterms:modified xsi:type="dcterms:W3CDTF">2023-01-09T22:42:26Z</dcterms:modified>
</cp:coreProperties>
</file>